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79" r:id="rId4"/>
  </p:sldMasterIdLst>
  <p:notesMasterIdLst>
    <p:notesMasterId r:id="rId19"/>
  </p:notesMasterIdLst>
  <p:sldIdLst>
    <p:sldId id="256" r:id="rId5"/>
    <p:sldId id="259" r:id="rId6"/>
    <p:sldId id="261" r:id="rId7"/>
    <p:sldId id="262" r:id="rId8"/>
    <p:sldId id="264" r:id="rId9"/>
    <p:sldId id="265" r:id="rId10"/>
    <p:sldId id="266" r:id="rId11"/>
    <p:sldId id="279" r:id="rId12"/>
    <p:sldId id="269" r:id="rId13"/>
    <p:sldId id="271" r:id="rId14"/>
    <p:sldId id="268" r:id="rId15"/>
    <p:sldId id="270" r:id="rId16"/>
    <p:sldId id="278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E9ADBF-E158-4335-BC94-8EA5B7880EB3}" v="22" dt="2023-06-23T16:21:32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061" autoAdjust="0"/>
  </p:normalViewPr>
  <p:slideViewPr>
    <p:cSldViewPr snapToGrid="0">
      <p:cViewPr varScale="1">
        <p:scale>
          <a:sx n="65" d="100"/>
          <a:sy n="65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6" Type="http://schemas.openxmlformats.org/officeDocument/2006/relationships/image" Target="../media/image22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6" Type="http://schemas.openxmlformats.org/officeDocument/2006/relationships/image" Target="../media/image22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DA8629-EFD2-4432-9526-5128D655F447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FCDA032-E1F0-4909-AD49-514EFA7750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Meaningful Service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46A962-A91C-41C1-8B09-F0B3F6C371F0}" type="parTrans" cxnId="{530A1E7B-59F8-4197-8615-0B509A1228DA}">
      <dgm:prSet/>
      <dgm:spPr/>
      <dgm:t>
        <a:bodyPr/>
        <a:lstStyle/>
        <a:p>
          <a:endParaRPr lang="en-US"/>
        </a:p>
      </dgm:t>
    </dgm:pt>
    <dgm:pt modelId="{6AF37980-8486-44FA-9ECF-D110C9A1173E}" type="sibTrans" cxnId="{530A1E7B-59F8-4197-8615-0B509A1228D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3A466FD-CD99-4932-9E7B-6289BC0574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Link to Curriculum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B7382-F356-4DE3-8AC3-0B38B18E485E}" type="parTrans" cxnId="{A1B9A362-FA99-426D-893B-48C47C408319}">
      <dgm:prSet/>
      <dgm:spPr/>
      <dgm:t>
        <a:bodyPr/>
        <a:lstStyle/>
        <a:p>
          <a:endParaRPr lang="en-US"/>
        </a:p>
      </dgm:t>
    </dgm:pt>
    <dgm:pt modelId="{967772B5-347B-499F-AAE1-2197A5BB8608}" type="sibTrans" cxnId="{A1B9A362-FA99-426D-893B-48C47C40831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41260D1-00EE-4533-B5D8-E02884AC14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Reflection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EDCCD2-1E0F-43F9-BBD9-CAE06B9B2587}" type="parTrans" cxnId="{2628B824-75E1-471D-9F3E-E12F05367D5C}">
      <dgm:prSet/>
      <dgm:spPr/>
      <dgm:t>
        <a:bodyPr/>
        <a:lstStyle/>
        <a:p>
          <a:endParaRPr lang="en-US"/>
        </a:p>
      </dgm:t>
    </dgm:pt>
    <dgm:pt modelId="{D2FA24AB-D4E8-45B6-9164-CD5BC86E282B}" type="sibTrans" cxnId="{2628B824-75E1-471D-9F3E-E12F05367D5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2934A5F-1C4A-4ACD-885B-C613FB4EFC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Diversity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DA92A4-A5A4-451A-9205-7A40E7492C23}" type="parTrans" cxnId="{BA8B470A-9A3C-4CE6-A32E-8C2726474E98}">
      <dgm:prSet/>
      <dgm:spPr/>
      <dgm:t>
        <a:bodyPr/>
        <a:lstStyle/>
        <a:p>
          <a:endParaRPr lang="en-US"/>
        </a:p>
      </dgm:t>
    </dgm:pt>
    <dgm:pt modelId="{173DDE0D-915C-4A4E-B588-AA73C82CAE63}" type="sibTrans" cxnId="{BA8B470A-9A3C-4CE6-A32E-8C2726474E9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C9E26E4-38A8-462F-A9D6-91CB671B43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Youth Voice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E53C8-2D50-46BF-BB04-B34AB3D631BD}" type="parTrans" cxnId="{1BD5A1F8-8D0A-498B-8023-A6FB094B577D}">
      <dgm:prSet/>
      <dgm:spPr/>
      <dgm:t>
        <a:bodyPr/>
        <a:lstStyle/>
        <a:p>
          <a:endParaRPr lang="en-US"/>
        </a:p>
      </dgm:t>
    </dgm:pt>
    <dgm:pt modelId="{8F1E90F4-6D84-47C1-A81D-13247C136FC6}" type="sibTrans" cxnId="{1BD5A1F8-8D0A-498B-8023-A6FB094B577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F9E9B5B-6E56-461A-B89C-28457020D7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Partnerships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F7F07B-9E2F-435F-8C1E-462DFA092471}" type="parTrans" cxnId="{98C43AC5-6119-4909-B56F-EF6C9A5FAE2B}">
      <dgm:prSet/>
      <dgm:spPr/>
      <dgm:t>
        <a:bodyPr/>
        <a:lstStyle/>
        <a:p>
          <a:endParaRPr lang="en-US"/>
        </a:p>
      </dgm:t>
    </dgm:pt>
    <dgm:pt modelId="{6FAD3627-FBE4-4145-AA61-729763EE7D0B}" type="sibTrans" cxnId="{98C43AC5-6119-4909-B56F-EF6C9A5FAE2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3B1DD9D-AF73-42C6-92D7-3E35AAACA6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Progress Monitoring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449EBA-DA85-4189-A7AB-6C537000170A}" type="parTrans" cxnId="{6FB16D38-8FF4-4912-B161-55D36FBBAC2B}">
      <dgm:prSet/>
      <dgm:spPr/>
      <dgm:t>
        <a:bodyPr/>
        <a:lstStyle/>
        <a:p>
          <a:endParaRPr lang="en-US"/>
        </a:p>
      </dgm:t>
    </dgm:pt>
    <dgm:pt modelId="{43038D3C-528A-4CBD-98EA-42428520025F}" type="sibTrans" cxnId="{6FB16D38-8FF4-4912-B161-55D36FBBAC2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1972D6C-8D37-40FB-8163-E8E5D5DBD0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Duration &amp; Intensity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2D465B-D91C-48BA-BFE4-0AC998F01EE2}" type="parTrans" cxnId="{E78B61C7-6CBF-4B50-92A4-7D7DD6F0754C}">
      <dgm:prSet/>
      <dgm:spPr/>
      <dgm:t>
        <a:bodyPr/>
        <a:lstStyle/>
        <a:p>
          <a:endParaRPr lang="en-US"/>
        </a:p>
      </dgm:t>
    </dgm:pt>
    <dgm:pt modelId="{9A4EFF0F-2D9D-4E0E-BD8E-4281FFCFEB45}" type="sibTrans" cxnId="{E78B61C7-6CBF-4B50-92A4-7D7DD6F0754C}">
      <dgm:prSet/>
      <dgm:spPr/>
      <dgm:t>
        <a:bodyPr/>
        <a:lstStyle/>
        <a:p>
          <a:endParaRPr lang="en-US"/>
        </a:p>
      </dgm:t>
    </dgm:pt>
    <dgm:pt modelId="{C1863D6A-D5CE-4AE6-B82A-EFDCF1B95E66}" type="pres">
      <dgm:prSet presAssocID="{50DA8629-EFD2-4432-9526-5128D655F447}" presName="root" presStyleCnt="0">
        <dgm:presLayoutVars>
          <dgm:dir/>
          <dgm:resizeHandles val="exact"/>
        </dgm:presLayoutVars>
      </dgm:prSet>
      <dgm:spPr/>
    </dgm:pt>
    <dgm:pt modelId="{9ACFD8B3-88CA-4A33-B222-23A327C87A42}" type="pres">
      <dgm:prSet presAssocID="{50DA8629-EFD2-4432-9526-5128D655F447}" presName="container" presStyleCnt="0">
        <dgm:presLayoutVars>
          <dgm:dir/>
          <dgm:resizeHandles val="exact"/>
        </dgm:presLayoutVars>
      </dgm:prSet>
      <dgm:spPr/>
    </dgm:pt>
    <dgm:pt modelId="{F9844EB6-1ECB-4816-A141-2DAC8CE660E0}" type="pres">
      <dgm:prSet presAssocID="{7FCDA032-E1F0-4909-AD49-514EFA7750EA}" presName="compNode" presStyleCnt="0"/>
      <dgm:spPr/>
    </dgm:pt>
    <dgm:pt modelId="{C0B581FD-75CA-412C-A0EA-34A0FBA841E8}" type="pres">
      <dgm:prSet presAssocID="{7FCDA032-E1F0-4909-AD49-514EFA7750EA}" presName="iconBgRect" presStyleLbl="bgShp" presStyleIdx="0" presStyleCnt="8"/>
      <dgm:spPr/>
    </dgm:pt>
    <dgm:pt modelId="{4A817691-A561-4135-B46D-2DF3960EC9AF}" type="pres">
      <dgm:prSet presAssocID="{7FCDA032-E1F0-4909-AD49-514EFA7750EA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E81A3AD-DA6E-46EE-8B48-710F8938ED24}" type="pres">
      <dgm:prSet presAssocID="{7FCDA032-E1F0-4909-AD49-514EFA7750EA}" presName="spaceRect" presStyleCnt="0"/>
      <dgm:spPr/>
    </dgm:pt>
    <dgm:pt modelId="{1BB8C95D-6D51-4AA0-B972-F0331013D6A0}" type="pres">
      <dgm:prSet presAssocID="{7FCDA032-E1F0-4909-AD49-514EFA7750EA}" presName="textRect" presStyleLbl="revTx" presStyleIdx="0" presStyleCnt="8">
        <dgm:presLayoutVars>
          <dgm:chMax val="1"/>
          <dgm:chPref val="1"/>
        </dgm:presLayoutVars>
      </dgm:prSet>
      <dgm:spPr/>
    </dgm:pt>
    <dgm:pt modelId="{4CD4578E-46FE-48EE-AE99-2E7AE6D8EA56}" type="pres">
      <dgm:prSet presAssocID="{6AF37980-8486-44FA-9ECF-D110C9A1173E}" presName="sibTrans" presStyleLbl="sibTrans2D1" presStyleIdx="0" presStyleCnt="0"/>
      <dgm:spPr/>
    </dgm:pt>
    <dgm:pt modelId="{E27136F7-88FB-48E4-B313-5C4A40D840E5}" type="pres">
      <dgm:prSet presAssocID="{63A466FD-CD99-4932-9E7B-6289BC0574B1}" presName="compNode" presStyleCnt="0"/>
      <dgm:spPr/>
    </dgm:pt>
    <dgm:pt modelId="{453EC0B2-5239-481A-BA33-C65197B07F5D}" type="pres">
      <dgm:prSet presAssocID="{63A466FD-CD99-4932-9E7B-6289BC0574B1}" presName="iconBgRect" presStyleLbl="bgShp" presStyleIdx="1" presStyleCnt="8"/>
      <dgm:spPr/>
    </dgm:pt>
    <dgm:pt modelId="{EEEF82BC-C6B0-4837-981C-AB1F50FACD26}" type="pres">
      <dgm:prSet presAssocID="{63A466FD-CD99-4932-9E7B-6289BC0574B1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234B56B2-371C-4A5A-9DE1-10DB082D2B20}" type="pres">
      <dgm:prSet presAssocID="{63A466FD-CD99-4932-9E7B-6289BC0574B1}" presName="spaceRect" presStyleCnt="0"/>
      <dgm:spPr/>
    </dgm:pt>
    <dgm:pt modelId="{0ED7F34F-2CA9-4A2D-8649-16837CDD0134}" type="pres">
      <dgm:prSet presAssocID="{63A466FD-CD99-4932-9E7B-6289BC0574B1}" presName="textRect" presStyleLbl="revTx" presStyleIdx="1" presStyleCnt="8">
        <dgm:presLayoutVars>
          <dgm:chMax val="1"/>
          <dgm:chPref val="1"/>
        </dgm:presLayoutVars>
      </dgm:prSet>
      <dgm:spPr/>
    </dgm:pt>
    <dgm:pt modelId="{5CFC54E6-6B68-4DA5-94E9-8B139261EF52}" type="pres">
      <dgm:prSet presAssocID="{967772B5-347B-499F-AAE1-2197A5BB8608}" presName="sibTrans" presStyleLbl="sibTrans2D1" presStyleIdx="0" presStyleCnt="0"/>
      <dgm:spPr/>
    </dgm:pt>
    <dgm:pt modelId="{B9CBEDA6-A829-42A4-9B19-1325C7761299}" type="pres">
      <dgm:prSet presAssocID="{541260D1-00EE-4533-B5D8-E02884AC147C}" presName="compNode" presStyleCnt="0"/>
      <dgm:spPr/>
    </dgm:pt>
    <dgm:pt modelId="{53FE7FEC-9A2E-4F43-950D-C0DD2CCC3E92}" type="pres">
      <dgm:prSet presAssocID="{541260D1-00EE-4533-B5D8-E02884AC147C}" presName="iconBgRect" presStyleLbl="bgShp" presStyleIdx="2" presStyleCnt="8"/>
      <dgm:spPr/>
    </dgm:pt>
    <dgm:pt modelId="{1229AA37-B976-42C9-A80D-3DE5CDB4B4A6}" type="pres">
      <dgm:prSet presAssocID="{541260D1-00EE-4533-B5D8-E02884AC147C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50F3BEEB-9C04-4DF5-8A76-153246168C11}" type="pres">
      <dgm:prSet presAssocID="{541260D1-00EE-4533-B5D8-E02884AC147C}" presName="spaceRect" presStyleCnt="0"/>
      <dgm:spPr/>
    </dgm:pt>
    <dgm:pt modelId="{5D141941-FB1D-4B54-B54F-6D5B8387CD8B}" type="pres">
      <dgm:prSet presAssocID="{541260D1-00EE-4533-B5D8-E02884AC147C}" presName="textRect" presStyleLbl="revTx" presStyleIdx="2" presStyleCnt="8">
        <dgm:presLayoutVars>
          <dgm:chMax val="1"/>
          <dgm:chPref val="1"/>
        </dgm:presLayoutVars>
      </dgm:prSet>
      <dgm:spPr/>
    </dgm:pt>
    <dgm:pt modelId="{F0957718-08AA-4FA8-A5F0-93EE40B154C3}" type="pres">
      <dgm:prSet presAssocID="{D2FA24AB-D4E8-45B6-9164-CD5BC86E282B}" presName="sibTrans" presStyleLbl="sibTrans2D1" presStyleIdx="0" presStyleCnt="0"/>
      <dgm:spPr/>
    </dgm:pt>
    <dgm:pt modelId="{84B0561F-3246-4064-B2A4-07691944D38B}" type="pres">
      <dgm:prSet presAssocID="{82934A5F-1C4A-4ACD-885B-C613FB4EFC63}" presName="compNode" presStyleCnt="0"/>
      <dgm:spPr/>
    </dgm:pt>
    <dgm:pt modelId="{23BF86E9-5F03-4975-992D-30382642B102}" type="pres">
      <dgm:prSet presAssocID="{82934A5F-1C4A-4ACD-885B-C613FB4EFC63}" presName="iconBgRect" presStyleLbl="bgShp" presStyleIdx="3" presStyleCnt="8"/>
      <dgm:spPr/>
    </dgm:pt>
    <dgm:pt modelId="{C668A00C-29C9-4E80-9857-BACBD869D4C8}" type="pres">
      <dgm:prSet presAssocID="{82934A5F-1C4A-4ACD-885B-C613FB4EFC63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54DEEE4F-150B-4A73-8812-AD92CDAFB54B}" type="pres">
      <dgm:prSet presAssocID="{82934A5F-1C4A-4ACD-885B-C613FB4EFC63}" presName="spaceRect" presStyleCnt="0"/>
      <dgm:spPr/>
    </dgm:pt>
    <dgm:pt modelId="{29BEF33B-CEB0-46F7-8512-198757753CD7}" type="pres">
      <dgm:prSet presAssocID="{82934A5F-1C4A-4ACD-885B-C613FB4EFC63}" presName="textRect" presStyleLbl="revTx" presStyleIdx="3" presStyleCnt="8">
        <dgm:presLayoutVars>
          <dgm:chMax val="1"/>
          <dgm:chPref val="1"/>
        </dgm:presLayoutVars>
      </dgm:prSet>
      <dgm:spPr/>
    </dgm:pt>
    <dgm:pt modelId="{92BCC0AA-37DC-41D6-A694-618683A74439}" type="pres">
      <dgm:prSet presAssocID="{173DDE0D-915C-4A4E-B588-AA73C82CAE63}" presName="sibTrans" presStyleLbl="sibTrans2D1" presStyleIdx="0" presStyleCnt="0"/>
      <dgm:spPr/>
    </dgm:pt>
    <dgm:pt modelId="{AF839CCA-1AEA-4191-B333-682C504F7010}" type="pres">
      <dgm:prSet presAssocID="{6C9E26E4-38A8-462F-A9D6-91CB671B4316}" presName="compNode" presStyleCnt="0"/>
      <dgm:spPr/>
    </dgm:pt>
    <dgm:pt modelId="{F487A043-14CD-4674-89E1-291767311511}" type="pres">
      <dgm:prSet presAssocID="{6C9E26E4-38A8-462F-A9D6-91CB671B4316}" presName="iconBgRect" presStyleLbl="bgShp" presStyleIdx="4" presStyleCnt="8"/>
      <dgm:spPr/>
    </dgm:pt>
    <dgm:pt modelId="{1706CB32-D24E-49A2-8549-780E147CDD21}" type="pres">
      <dgm:prSet presAssocID="{6C9E26E4-38A8-462F-A9D6-91CB671B4316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 microphone"/>
        </a:ext>
      </dgm:extLst>
    </dgm:pt>
    <dgm:pt modelId="{FF1AD0F6-D864-4898-8D77-F090866A9F52}" type="pres">
      <dgm:prSet presAssocID="{6C9E26E4-38A8-462F-A9D6-91CB671B4316}" presName="spaceRect" presStyleCnt="0"/>
      <dgm:spPr/>
    </dgm:pt>
    <dgm:pt modelId="{0188682A-261F-4A9D-AD70-5277BAA4158B}" type="pres">
      <dgm:prSet presAssocID="{6C9E26E4-38A8-462F-A9D6-91CB671B4316}" presName="textRect" presStyleLbl="revTx" presStyleIdx="4" presStyleCnt="8">
        <dgm:presLayoutVars>
          <dgm:chMax val="1"/>
          <dgm:chPref val="1"/>
        </dgm:presLayoutVars>
      </dgm:prSet>
      <dgm:spPr/>
    </dgm:pt>
    <dgm:pt modelId="{F4BDB62B-B47F-4BD4-A80F-44CFC61E02B2}" type="pres">
      <dgm:prSet presAssocID="{8F1E90F4-6D84-47C1-A81D-13247C136FC6}" presName="sibTrans" presStyleLbl="sibTrans2D1" presStyleIdx="0" presStyleCnt="0"/>
      <dgm:spPr/>
    </dgm:pt>
    <dgm:pt modelId="{871FD91C-8221-4FE3-9F58-19922AA6CA46}" type="pres">
      <dgm:prSet presAssocID="{FF9E9B5B-6E56-461A-B89C-28457020D7FF}" presName="compNode" presStyleCnt="0"/>
      <dgm:spPr/>
    </dgm:pt>
    <dgm:pt modelId="{D2F41D20-D877-48C0-9A31-A3A5DEF14287}" type="pres">
      <dgm:prSet presAssocID="{FF9E9B5B-6E56-461A-B89C-28457020D7FF}" presName="iconBgRect" presStyleLbl="bgShp" presStyleIdx="5" presStyleCnt="8"/>
      <dgm:spPr/>
    </dgm:pt>
    <dgm:pt modelId="{55C7B5E2-E6BF-4708-9D01-D33CEE2D9C51}" type="pres">
      <dgm:prSet presAssocID="{FF9E9B5B-6E56-461A-B89C-28457020D7FF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89F46A55-EE7A-4EB6-B4B9-AF167E44015E}" type="pres">
      <dgm:prSet presAssocID="{FF9E9B5B-6E56-461A-B89C-28457020D7FF}" presName="spaceRect" presStyleCnt="0"/>
      <dgm:spPr/>
    </dgm:pt>
    <dgm:pt modelId="{07DB076B-7313-41C0-856F-ADE62810C5C3}" type="pres">
      <dgm:prSet presAssocID="{FF9E9B5B-6E56-461A-B89C-28457020D7FF}" presName="textRect" presStyleLbl="revTx" presStyleIdx="5" presStyleCnt="8">
        <dgm:presLayoutVars>
          <dgm:chMax val="1"/>
          <dgm:chPref val="1"/>
        </dgm:presLayoutVars>
      </dgm:prSet>
      <dgm:spPr/>
    </dgm:pt>
    <dgm:pt modelId="{FF6F14E5-751C-4938-9909-E02C78E5063F}" type="pres">
      <dgm:prSet presAssocID="{6FAD3627-FBE4-4145-AA61-729763EE7D0B}" presName="sibTrans" presStyleLbl="sibTrans2D1" presStyleIdx="0" presStyleCnt="0"/>
      <dgm:spPr/>
    </dgm:pt>
    <dgm:pt modelId="{3F631814-C57B-423D-B882-93724B175DA5}" type="pres">
      <dgm:prSet presAssocID="{C3B1DD9D-AF73-42C6-92D7-3E35AAACA6CD}" presName="compNode" presStyleCnt="0"/>
      <dgm:spPr/>
    </dgm:pt>
    <dgm:pt modelId="{2742811B-D709-4F77-ABC9-B09DE42B4642}" type="pres">
      <dgm:prSet presAssocID="{C3B1DD9D-AF73-42C6-92D7-3E35AAACA6CD}" presName="iconBgRect" presStyleLbl="bgShp" presStyleIdx="6" presStyleCnt="8"/>
      <dgm:spPr/>
    </dgm:pt>
    <dgm:pt modelId="{EBB871CE-42DE-4868-8EDC-DB4C5533B94A}" type="pres">
      <dgm:prSet presAssocID="{C3B1DD9D-AF73-42C6-92D7-3E35AAACA6CD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FB94ED8-E77C-414F-948A-B21CB95CF621}" type="pres">
      <dgm:prSet presAssocID="{C3B1DD9D-AF73-42C6-92D7-3E35AAACA6CD}" presName="spaceRect" presStyleCnt="0"/>
      <dgm:spPr/>
    </dgm:pt>
    <dgm:pt modelId="{F28E9804-AC8F-4188-A09B-9415238B6B8B}" type="pres">
      <dgm:prSet presAssocID="{C3B1DD9D-AF73-42C6-92D7-3E35AAACA6CD}" presName="textRect" presStyleLbl="revTx" presStyleIdx="6" presStyleCnt="8">
        <dgm:presLayoutVars>
          <dgm:chMax val="1"/>
          <dgm:chPref val="1"/>
        </dgm:presLayoutVars>
      </dgm:prSet>
      <dgm:spPr/>
    </dgm:pt>
    <dgm:pt modelId="{ADD2A6B7-009A-4C86-B7D8-3497B6EF89CA}" type="pres">
      <dgm:prSet presAssocID="{43038D3C-528A-4CBD-98EA-42428520025F}" presName="sibTrans" presStyleLbl="sibTrans2D1" presStyleIdx="0" presStyleCnt="0"/>
      <dgm:spPr/>
    </dgm:pt>
    <dgm:pt modelId="{8B15544A-BDFB-4F8A-A0D8-5B97692BD9D5}" type="pres">
      <dgm:prSet presAssocID="{91972D6C-8D37-40FB-8163-E8E5D5DBD07B}" presName="compNode" presStyleCnt="0"/>
      <dgm:spPr/>
    </dgm:pt>
    <dgm:pt modelId="{202CCF98-9413-489C-8B37-A4F5B0520833}" type="pres">
      <dgm:prSet presAssocID="{91972D6C-8D37-40FB-8163-E8E5D5DBD07B}" presName="iconBgRect" presStyleLbl="bgShp" presStyleIdx="7" presStyleCnt="8"/>
      <dgm:spPr/>
    </dgm:pt>
    <dgm:pt modelId="{7C06773E-63E3-47BB-8DC4-67753F9282BF}" type="pres">
      <dgm:prSet presAssocID="{91972D6C-8D37-40FB-8163-E8E5D5DBD07B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bbell"/>
        </a:ext>
      </dgm:extLst>
    </dgm:pt>
    <dgm:pt modelId="{76666FBD-66D5-4C8B-AE24-F9C98C73EDB5}" type="pres">
      <dgm:prSet presAssocID="{91972D6C-8D37-40FB-8163-E8E5D5DBD07B}" presName="spaceRect" presStyleCnt="0"/>
      <dgm:spPr/>
    </dgm:pt>
    <dgm:pt modelId="{84A60D20-84D8-40D3-8A96-4C388209FF3B}" type="pres">
      <dgm:prSet presAssocID="{91972D6C-8D37-40FB-8163-E8E5D5DBD07B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BC422401-D24C-46E4-9D5C-9B2B4FB94865}" type="presOf" srcId="{7FCDA032-E1F0-4909-AD49-514EFA7750EA}" destId="{1BB8C95D-6D51-4AA0-B972-F0331013D6A0}" srcOrd="0" destOrd="0" presId="urn:microsoft.com/office/officeart/2018/2/layout/IconCircleList"/>
    <dgm:cxn modelId="{BA8B470A-9A3C-4CE6-A32E-8C2726474E98}" srcId="{50DA8629-EFD2-4432-9526-5128D655F447}" destId="{82934A5F-1C4A-4ACD-885B-C613FB4EFC63}" srcOrd="3" destOrd="0" parTransId="{FBDA92A4-A5A4-451A-9205-7A40E7492C23}" sibTransId="{173DDE0D-915C-4A4E-B588-AA73C82CAE63}"/>
    <dgm:cxn modelId="{3455B822-9ED1-456D-A644-5DDD1A1ED503}" type="presOf" srcId="{6C9E26E4-38A8-462F-A9D6-91CB671B4316}" destId="{0188682A-261F-4A9D-AD70-5277BAA4158B}" srcOrd="0" destOrd="0" presId="urn:microsoft.com/office/officeart/2018/2/layout/IconCircleList"/>
    <dgm:cxn modelId="{2628B824-75E1-471D-9F3E-E12F05367D5C}" srcId="{50DA8629-EFD2-4432-9526-5128D655F447}" destId="{541260D1-00EE-4533-B5D8-E02884AC147C}" srcOrd="2" destOrd="0" parTransId="{24EDCCD2-1E0F-43F9-BBD9-CAE06B9B2587}" sibTransId="{D2FA24AB-D4E8-45B6-9164-CD5BC86E282B}"/>
    <dgm:cxn modelId="{2DF0B62E-FC08-4D84-BFFA-940678112ABD}" type="presOf" srcId="{541260D1-00EE-4533-B5D8-E02884AC147C}" destId="{5D141941-FB1D-4B54-B54F-6D5B8387CD8B}" srcOrd="0" destOrd="0" presId="urn:microsoft.com/office/officeart/2018/2/layout/IconCircleList"/>
    <dgm:cxn modelId="{6FB16D38-8FF4-4912-B161-55D36FBBAC2B}" srcId="{50DA8629-EFD2-4432-9526-5128D655F447}" destId="{C3B1DD9D-AF73-42C6-92D7-3E35AAACA6CD}" srcOrd="6" destOrd="0" parTransId="{D5449EBA-DA85-4189-A7AB-6C537000170A}" sibTransId="{43038D3C-528A-4CBD-98EA-42428520025F}"/>
    <dgm:cxn modelId="{767A643B-87F5-45D6-B3EB-B6AAD41598CF}" type="presOf" srcId="{82934A5F-1C4A-4ACD-885B-C613FB4EFC63}" destId="{29BEF33B-CEB0-46F7-8512-198757753CD7}" srcOrd="0" destOrd="0" presId="urn:microsoft.com/office/officeart/2018/2/layout/IconCircleList"/>
    <dgm:cxn modelId="{94F15B3C-B740-4C71-99DD-D6A702D12C9F}" type="presOf" srcId="{6FAD3627-FBE4-4145-AA61-729763EE7D0B}" destId="{FF6F14E5-751C-4938-9909-E02C78E5063F}" srcOrd="0" destOrd="0" presId="urn:microsoft.com/office/officeart/2018/2/layout/IconCircleList"/>
    <dgm:cxn modelId="{03199540-D1A4-41DC-8548-F2668F81D89A}" type="presOf" srcId="{C3B1DD9D-AF73-42C6-92D7-3E35AAACA6CD}" destId="{F28E9804-AC8F-4188-A09B-9415238B6B8B}" srcOrd="0" destOrd="0" presId="urn:microsoft.com/office/officeart/2018/2/layout/IconCircleList"/>
    <dgm:cxn modelId="{2B9C6861-BFB8-484C-A265-5642CA24A0A7}" type="presOf" srcId="{91972D6C-8D37-40FB-8163-E8E5D5DBD07B}" destId="{84A60D20-84D8-40D3-8A96-4C388209FF3B}" srcOrd="0" destOrd="0" presId="urn:microsoft.com/office/officeart/2018/2/layout/IconCircleList"/>
    <dgm:cxn modelId="{A1B9A362-FA99-426D-893B-48C47C408319}" srcId="{50DA8629-EFD2-4432-9526-5128D655F447}" destId="{63A466FD-CD99-4932-9E7B-6289BC0574B1}" srcOrd="1" destOrd="0" parTransId="{26FB7382-F356-4DE3-8AC3-0B38B18E485E}" sibTransId="{967772B5-347B-499F-AAE1-2197A5BB8608}"/>
    <dgm:cxn modelId="{3D89976A-41C8-4DC5-9D1A-1250A67039A4}" type="presOf" srcId="{43038D3C-528A-4CBD-98EA-42428520025F}" destId="{ADD2A6B7-009A-4C86-B7D8-3497B6EF89CA}" srcOrd="0" destOrd="0" presId="urn:microsoft.com/office/officeart/2018/2/layout/IconCircleList"/>
    <dgm:cxn modelId="{EB4F1E53-CC68-4828-9784-C273CFBC7366}" type="presOf" srcId="{967772B5-347B-499F-AAE1-2197A5BB8608}" destId="{5CFC54E6-6B68-4DA5-94E9-8B139261EF52}" srcOrd="0" destOrd="0" presId="urn:microsoft.com/office/officeart/2018/2/layout/IconCircleList"/>
    <dgm:cxn modelId="{C20ADE73-FFC3-4FC7-A2B0-F1E9DDF5849D}" type="presOf" srcId="{8F1E90F4-6D84-47C1-A81D-13247C136FC6}" destId="{F4BDB62B-B47F-4BD4-A80F-44CFC61E02B2}" srcOrd="0" destOrd="0" presId="urn:microsoft.com/office/officeart/2018/2/layout/IconCircleList"/>
    <dgm:cxn modelId="{530A1E7B-59F8-4197-8615-0B509A1228DA}" srcId="{50DA8629-EFD2-4432-9526-5128D655F447}" destId="{7FCDA032-E1F0-4909-AD49-514EFA7750EA}" srcOrd="0" destOrd="0" parTransId="{9D46A962-A91C-41C1-8B09-F0B3F6C371F0}" sibTransId="{6AF37980-8486-44FA-9ECF-D110C9A1173E}"/>
    <dgm:cxn modelId="{28713297-128B-42FF-A9D3-D6E6667B6DB2}" type="presOf" srcId="{173DDE0D-915C-4A4E-B588-AA73C82CAE63}" destId="{92BCC0AA-37DC-41D6-A694-618683A74439}" srcOrd="0" destOrd="0" presId="urn:microsoft.com/office/officeart/2018/2/layout/IconCircleList"/>
    <dgm:cxn modelId="{B89E97C1-117A-443B-8217-FD3834968512}" type="presOf" srcId="{D2FA24AB-D4E8-45B6-9164-CD5BC86E282B}" destId="{F0957718-08AA-4FA8-A5F0-93EE40B154C3}" srcOrd="0" destOrd="0" presId="urn:microsoft.com/office/officeart/2018/2/layout/IconCircleList"/>
    <dgm:cxn modelId="{F45091C3-8F2C-4A7D-9AA3-5BCC2A396E15}" type="presOf" srcId="{FF9E9B5B-6E56-461A-B89C-28457020D7FF}" destId="{07DB076B-7313-41C0-856F-ADE62810C5C3}" srcOrd="0" destOrd="0" presId="urn:microsoft.com/office/officeart/2018/2/layout/IconCircleList"/>
    <dgm:cxn modelId="{98C43AC5-6119-4909-B56F-EF6C9A5FAE2B}" srcId="{50DA8629-EFD2-4432-9526-5128D655F447}" destId="{FF9E9B5B-6E56-461A-B89C-28457020D7FF}" srcOrd="5" destOrd="0" parTransId="{ABF7F07B-9E2F-435F-8C1E-462DFA092471}" sibTransId="{6FAD3627-FBE4-4145-AA61-729763EE7D0B}"/>
    <dgm:cxn modelId="{E78B61C7-6CBF-4B50-92A4-7D7DD6F0754C}" srcId="{50DA8629-EFD2-4432-9526-5128D655F447}" destId="{91972D6C-8D37-40FB-8163-E8E5D5DBD07B}" srcOrd="7" destOrd="0" parTransId="{CF2D465B-D91C-48BA-BFE4-0AC998F01EE2}" sibTransId="{9A4EFF0F-2D9D-4E0E-BD8E-4281FFCFEB45}"/>
    <dgm:cxn modelId="{4AB579CD-BFA3-4D74-B927-868852D7844C}" type="presOf" srcId="{63A466FD-CD99-4932-9E7B-6289BC0574B1}" destId="{0ED7F34F-2CA9-4A2D-8649-16837CDD0134}" srcOrd="0" destOrd="0" presId="urn:microsoft.com/office/officeart/2018/2/layout/IconCircleList"/>
    <dgm:cxn modelId="{FAEAA9DC-2A1C-4FA7-88B5-B23A2F9DF175}" type="presOf" srcId="{50DA8629-EFD2-4432-9526-5128D655F447}" destId="{C1863D6A-D5CE-4AE6-B82A-EFDCF1B95E66}" srcOrd="0" destOrd="0" presId="urn:microsoft.com/office/officeart/2018/2/layout/IconCircleList"/>
    <dgm:cxn modelId="{9255E9E9-E856-4568-B508-E8B273355843}" type="presOf" srcId="{6AF37980-8486-44FA-9ECF-D110C9A1173E}" destId="{4CD4578E-46FE-48EE-AE99-2E7AE6D8EA56}" srcOrd="0" destOrd="0" presId="urn:microsoft.com/office/officeart/2018/2/layout/IconCircleList"/>
    <dgm:cxn modelId="{1BD5A1F8-8D0A-498B-8023-A6FB094B577D}" srcId="{50DA8629-EFD2-4432-9526-5128D655F447}" destId="{6C9E26E4-38A8-462F-A9D6-91CB671B4316}" srcOrd="4" destOrd="0" parTransId="{F5EE53C8-2D50-46BF-BB04-B34AB3D631BD}" sibTransId="{8F1E90F4-6D84-47C1-A81D-13247C136FC6}"/>
    <dgm:cxn modelId="{4859E1F1-FA00-44E9-B0A7-B7290DF15E44}" type="presParOf" srcId="{C1863D6A-D5CE-4AE6-B82A-EFDCF1B95E66}" destId="{9ACFD8B3-88CA-4A33-B222-23A327C87A42}" srcOrd="0" destOrd="0" presId="urn:microsoft.com/office/officeart/2018/2/layout/IconCircleList"/>
    <dgm:cxn modelId="{F3C786C2-D3E8-4F1B-A354-B63E4F6D5770}" type="presParOf" srcId="{9ACFD8B3-88CA-4A33-B222-23A327C87A42}" destId="{F9844EB6-1ECB-4816-A141-2DAC8CE660E0}" srcOrd="0" destOrd="0" presId="urn:microsoft.com/office/officeart/2018/2/layout/IconCircleList"/>
    <dgm:cxn modelId="{92614D1F-DFF7-4A9A-B3D4-4C5F7643255A}" type="presParOf" srcId="{F9844EB6-1ECB-4816-A141-2DAC8CE660E0}" destId="{C0B581FD-75CA-412C-A0EA-34A0FBA841E8}" srcOrd="0" destOrd="0" presId="urn:microsoft.com/office/officeart/2018/2/layout/IconCircleList"/>
    <dgm:cxn modelId="{A051CCF0-0319-4A31-B86B-5DFC07C33717}" type="presParOf" srcId="{F9844EB6-1ECB-4816-A141-2DAC8CE660E0}" destId="{4A817691-A561-4135-B46D-2DF3960EC9AF}" srcOrd="1" destOrd="0" presId="urn:microsoft.com/office/officeart/2018/2/layout/IconCircleList"/>
    <dgm:cxn modelId="{472E39DF-8F4B-4A9E-A19C-0DF41253B3D0}" type="presParOf" srcId="{F9844EB6-1ECB-4816-A141-2DAC8CE660E0}" destId="{6E81A3AD-DA6E-46EE-8B48-710F8938ED24}" srcOrd="2" destOrd="0" presId="urn:microsoft.com/office/officeart/2018/2/layout/IconCircleList"/>
    <dgm:cxn modelId="{046661BB-0612-46F2-B9BC-2CB8F2B0B96A}" type="presParOf" srcId="{F9844EB6-1ECB-4816-A141-2DAC8CE660E0}" destId="{1BB8C95D-6D51-4AA0-B972-F0331013D6A0}" srcOrd="3" destOrd="0" presId="urn:microsoft.com/office/officeart/2018/2/layout/IconCircleList"/>
    <dgm:cxn modelId="{531BD67D-6772-4AF3-896A-4771F670A9B6}" type="presParOf" srcId="{9ACFD8B3-88CA-4A33-B222-23A327C87A42}" destId="{4CD4578E-46FE-48EE-AE99-2E7AE6D8EA56}" srcOrd="1" destOrd="0" presId="urn:microsoft.com/office/officeart/2018/2/layout/IconCircleList"/>
    <dgm:cxn modelId="{24C24276-4CD1-4824-BAAA-692D74DC0C0C}" type="presParOf" srcId="{9ACFD8B3-88CA-4A33-B222-23A327C87A42}" destId="{E27136F7-88FB-48E4-B313-5C4A40D840E5}" srcOrd="2" destOrd="0" presId="urn:microsoft.com/office/officeart/2018/2/layout/IconCircleList"/>
    <dgm:cxn modelId="{20DDB070-CC67-41BE-8CE3-11AFE38C0F29}" type="presParOf" srcId="{E27136F7-88FB-48E4-B313-5C4A40D840E5}" destId="{453EC0B2-5239-481A-BA33-C65197B07F5D}" srcOrd="0" destOrd="0" presId="urn:microsoft.com/office/officeart/2018/2/layout/IconCircleList"/>
    <dgm:cxn modelId="{9E9DAD21-7D7C-465B-94DF-629061BFCAF3}" type="presParOf" srcId="{E27136F7-88FB-48E4-B313-5C4A40D840E5}" destId="{EEEF82BC-C6B0-4837-981C-AB1F50FACD26}" srcOrd="1" destOrd="0" presId="urn:microsoft.com/office/officeart/2018/2/layout/IconCircleList"/>
    <dgm:cxn modelId="{C40DE30E-E8D8-4FA4-9CA6-93FAD02F75BB}" type="presParOf" srcId="{E27136F7-88FB-48E4-B313-5C4A40D840E5}" destId="{234B56B2-371C-4A5A-9DE1-10DB082D2B20}" srcOrd="2" destOrd="0" presId="urn:microsoft.com/office/officeart/2018/2/layout/IconCircleList"/>
    <dgm:cxn modelId="{448A3AC8-BBB8-4C88-BA00-446D10E83134}" type="presParOf" srcId="{E27136F7-88FB-48E4-B313-5C4A40D840E5}" destId="{0ED7F34F-2CA9-4A2D-8649-16837CDD0134}" srcOrd="3" destOrd="0" presId="urn:microsoft.com/office/officeart/2018/2/layout/IconCircleList"/>
    <dgm:cxn modelId="{1D86CFA5-CF54-409D-B707-A46D8C1F9D51}" type="presParOf" srcId="{9ACFD8B3-88CA-4A33-B222-23A327C87A42}" destId="{5CFC54E6-6B68-4DA5-94E9-8B139261EF52}" srcOrd="3" destOrd="0" presId="urn:microsoft.com/office/officeart/2018/2/layout/IconCircleList"/>
    <dgm:cxn modelId="{B4DC1FDA-5F27-4CA5-B3B3-835EA0C552B6}" type="presParOf" srcId="{9ACFD8B3-88CA-4A33-B222-23A327C87A42}" destId="{B9CBEDA6-A829-42A4-9B19-1325C7761299}" srcOrd="4" destOrd="0" presId="urn:microsoft.com/office/officeart/2018/2/layout/IconCircleList"/>
    <dgm:cxn modelId="{370D581D-892F-4DBC-847B-9ACAD342E188}" type="presParOf" srcId="{B9CBEDA6-A829-42A4-9B19-1325C7761299}" destId="{53FE7FEC-9A2E-4F43-950D-C0DD2CCC3E92}" srcOrd="0" destOrd="0" presId="urn:microsoft.com/office/officeart/2018/2/layout/IconCircleList"/>
    <dgm:cxn modelId="{04688A22-9540-4A65-AF45-BB2F6EE04EF9}" type="presParOf" srcId="{B9CBEDA6-A829-42A4-9B19-1325C7761299}" destId="{1229AA37-B976-42C9-A80D-3DE5CDB4B4A6}" srcOrd="1" destOrd="0" presId="urn:microsoft.com/office/officeart/2018/2/layout/IconCircleList"/>
    <dgm:cxn modelId="{BADE44A9-8B89-4E71-89E7-1528BB27662A}" type="presParOf" srcId="{B9CBEDA6-A829-42A4-9B19-1325C7761299}" destId="{50F3BEEB-9C04-4DF5-8A76-153246168C11}" srcOrd="2" destOrd="0" presId="urn:microsoft.com/office/officeart/2018/2/layout/IconCircleList"/>
    <dgm:cxn modelId="{DE2FFC1E-96C6-440E-BC9E-298B6825F517}" type="presParOf" srcId="{B9CBEDA6-A829-42A4-9B19-1325C7761299}" destId="{5D141941-FB1D-4B54-B54F-6D5B8387CD8B}" srcOrd="3" destOrd="0" presId="urn:microsoft.com/office/officeart/2018/2/layout/IconCircleList"/>
    <dgm:cxn modelId="{D81F6ABD-2445-4E45-B3E0-8D27889D5D6E}" type="presParOf" srcId="{9ACFD8B3-88CA-4A33-B222-23A327C87A42}" destId="{F0957718-08AA-4FA8-A5F0-93EE40B154C3}" srcOrd="5" destOrd="0" presId="urn:microsoft.com/office/officeart/2018/2/layout/IconCircleList"/>
    <dgm:cxn modelId="{936F718C-AB2C-4B3B-987A-A45D00845C6E}" type="presParOf" srcId="{9ACFD8B3-88CA-4A33-B222-23A327C87A42}" destId="{84B0561F-3246-4064-B2A4-07691944D38B}" srcOrd="6" destOrd="0" presId="urn:microsoft.com/office/officeart/2018/2/layout/IconCircleList"/>
    <dgm:cxn modelId="{2BFD513F-D8ED-4E7F-AE53-4F3BE8E91D7A}" type="presParOf" srcId="{84B0561F-3246-4064-B2A4-07691944D38B}" destId="{23BF86E9-5F03-4975-992D-30382642B102}" srcOrd="0" destOrd="0" presId="urn:microsoft.com/office/officeart/2018/2/layout/IconCircleList"/>
    <dgm:cxn modelId="{C6828D27-1999-4F20-BF00-0F1E1804D7F6}" type="presParOf" srcId="{84B0561F-3246-4064-B2A4-07691944D38B}" destId="{C668A00C-29C9-4E80-9857-BACBD869D4C8}" srcOrd="1" destOrd="0" presId="urn:microsoft.com/office/officeart/2018/2/layout/IconCircleList"/>
    <dgm:cxn modelId="{1896C32D-07FD-4582-B33F-9CC57FEB6D0D}" type="presParOf" srcId="{84B0561F-3246-4064-B2A4-07691944D38B}" destId="{54DEEE4F-150B-4A73-8812-AD92CDAFB54B}" srcOrd="2" destOrd="0" presId="urn:microsoft.com/office/officeart/2018/2/layout/IconCircleList"/>
    <dgm:cxn modelId="{5153EE2D-83B5-4D62-A48C-B0B399609E09}" type="presParOf" srcId="{84B0561F-3246-4064-B2A4-07691944D38B}" destId="{29BEF33B-CEB0-46F7-8512-198757753CD7}" srcOrd="3" destOrd="0" presId="urn:microsoft.com/office/officeart/2018/2/layout/IconCircleList"/>
    <dgm:cxn modelId="{6495EABD-F536-44DF-B0E2-BEC5BDA465EB}" type="presParOf" srcId="{9ACFD8B3-88CA-4A33-B222-23A327C87A42}" destId="{92BCC0AA-37DC-41D6-A694-618683A74439}" srcOrd="7" destOrd="0" presId="urn:microsoft.com/office/officeart/2018/2/layout/IconCircleList"/>
    <dgm:cxn modelId="{148B3D9F-BC8F-42CC-B7CB-89152A5B2AEF}" type="presParOf" srcId="{9ACFD8B3-88CA-4A33-B222-23A327C87A42}" destId="{AF839CCA-1AEA-4191-B333-682C504F7010}" srcOrd="8" destOrd="0" presId="urn:microsoft.com/office/officeart/2018/2/layout/IconCircleList"/>
    <dgm:cxn modelId="{D3E240A5-9005-4102-9026-74E5F4729A4E}" type="presParOf" srcId="{AF839CCA-1AEA-4191-B333-682C504F7010}" destId="{F487A043-14CD-4674-89E1-291767311511}" srcOrd="0" destOrd="0" presId="urn:microsoft.com/office/officeart/2018/2/layout/IconCircleList"/>
    <dgm:cxn modelId="{6BE27551-AECC-4ED1-9339-4387AC3E3ED4}" type="presParOf" srcId="{AF839CCA-1AEA-4191-B333-682C504F7010}" destId="{1706CB32-D24E-49A2-8549-780E147CDD21}" srcOrd="1" destOrd="0" presId="urn:microsoft.com/office/officeart/2018/2/layout/IconCircleList"/>
    <dgm:cxn modelId="{EC84352C-7AC3-4CBD-A5CE-363F939E3B8E}" type="presParOf" srcId="{AF839CCA-1AEA-4191-B333-682C504F7010}" destId="{FF1AD0F6-D864-4898-8D77-F090866A9F52}" srcOrd="2" destOrd="0" presId="urn:microsoft.com/office/officeart/2018/2/layout/IconCircleList"/>
    <dgm:cxn modelId="{B41D4CEB-8EAC-4FF3-BD84-F9EEC89A6733}" type="presParOf" srcId="{AF839CCA-1AEA-4191-B333-682C504F7010}" destId="{0188682A-261F-4A9D-AD70-5277BAA4158B}" srcOrd="3" destOrd="0" presId="urn:microsoft.com/office/officeart/2018/2/layout/IconCircleList"/>
    <dgm:cxn modelId="{EFE6FB6A-EFC6-45B7-803E-C8BCBD81E986}" type="presParOf" srcId="{9ACFD8B3-88CA-4A33-B222-23A327C87A42}" destId="{F4BDB62B-B47F-4BD4-A80F-44CFC61E02B2}" srcOrd="9" destOrd="0" presId="urn:microsoft.com/office/officeart/2018/2/layout/IconCircleList"/>
    <dgm:cxn modelId="{B52851E9-4DA0-4563-8657-2CACD11E7C53}" type="presParOf" srcId="{9ACFD8B3-88CA-4A33-B222-23A327C87A42}" destId="{871FD91C-8221-4FE3-9F58-19922AA6CA46}" srcOrd="10" destOrd="0" presId="urn:microsoft.com/office/officeart/2018/2/layout/IconCircleList"/>
    <dgm:cxn modelId="{D2D71273-963F-42DF-8173-C1450A5A42E3}" type="presParOf" srcId="{871FD91C-8221-4FE3-9F58-19922AA6CA46}" destId="{D2F41D20-D877-48C0-9A31-A3A5DEF14287}" srcOrd="0" destOrd="0" presId="urn:microsoft.com/office/officeart/2018/2/layout/IconCircleList"/>
    <dgm:cxn modelId="{0AB3D898-2B8B-46DE-A4C0-1865C2975D84}" type="presParOf" srcId="{871FD91C-8221-4FE3-9F58-19922AA6CA46}" destId="{55C7B5E2-E6BF-4708-9D01-D33CEE2D9C51}" srcOrd="1" destOrd="0" presId="urn:microsoft.com/office/officeart/2018/2/layout/IconCircleList"/>
    <dgm:cxn modelId="{AD3B64EC-5C66-42F0-A5CC-F70A8BC79698}" type="presParOf" srcId="{871FD91C-8221-4FE3-9F58-19922AA6CA46}" destId="{89F46A55-EE7A-4EB6-B4B9-AF167E44015E}" srcOrd="2" destOrd="0" presId="urn:microsoft.com/office/officeart/2018/2/layout/IconCircleList"/>
    <dgm:cxn modelId="{9896C1A7-6F7B-4D0A-9B4A-DA71CA51AD1A}" type="presParOf" srcId="{871FD91C-8221-4FE3-9F58-19922AA6CA46}" destId="{07DB076B-7313-41C0-856F-ADE62810C5C3}" srcOrd="3" destOrd="0" presId="urn:microsoft.com/office/officeart/2018/2/layout/IconCircleList"/>
    <dgm:cxn modelId="{ABE3A4BD-9395-419E-BD2D-D4A9830AB304}" type="presParOf" srcId="{9ACFD8B3-88CA-4A33-B222-23A327C87A42}" destId="{FF6F14E5-751C-4938-9909-E02C78E5063F}" srcOrd="11" destOrd="0" presId="urn:microsoft.com/office/officeart/2018/2/layout/IconCircleList"/>
    <dgm:cxn modelId="{8FB2B843-5E75-4684-BD67-71C939E9659D}" type="presParOf" srcId="{9ACFD8B3-88CA-4A33-B222-23A327C87A42}" destId="{3F631814-C57B-423D-B882-93724B175DA5}" srcOrd="12" destOrd="0" presId="urn:microsoft.com/office/officeart/2018/2/layout/IconCircleList"/>
    <dgm:cxn modelId="{7A25CD78-3AC7-4078-9F54-DECE5C4C75A4}" type="presParOf" srcId="{3F631814-C57B-423D-B882-93724B175DA5}" destId="{2742811B-D709-4F77-ABC9-B09DE42B4642}" srcOrd="0" destOrd="0" presId="urn:microsoft.com/office/officeart/2018/2/layout/IconCircleList"/>
    <dgm:cxn modelId="{EE5D8780-BB91-4E95-A179-403B2891F4E5}" type="presParOf" srcId="{3F631814-C57B-423D-B882-93724B175DA5}" destId="{EBB871CE-42DE-4868-8EDC-DB4C5533B94A}" srcOrd="1" destOrd="0" presId="urn:microsoft.com/office/officeart/2018/2/layout/IconCircleList"/>
    <dgm:cxn modelId="{8E9FA701-F7F2-4679-877C-4B71E1F77567}" type="presParOf" srcId="{3F631814-C57B-423D-B882-93724B175DA5}" destId="{EFB94ED8-E77C-414F-948A-B21CB95CF621}" srcOrd="2" destOrd="0" presId="urn:microsoft.com/office/officeart/2018/2/layout/IconCircleList"/>
    <dgm:cxn modelId="{F4A01F77-22C9-474E-9F2C-EBEE5FA38364}" type="presParOf" srcId="{3F631814-C57B-423D-B882-93724B175DA5}" destId="{F28E9804-AC8F-4188-A09B-9415238B6B8B}" srcOrd="3" destOrd="0" presId="urn:microsoft.com/office/officeart/2018/2/layout/IconCircleList"/>
    <dgm:cxn modelId="{135AE820-06A5-44B7-BFA1-2C0F77DDCEF2}" type="presParOf" srcId="{9ACFD8B3-88CA-4A33-B222-23A327C87A42}" destId="{ADD2A6B7-009A-4C86-B7D8-3497B6EF89CA}" srcOrd="13" destOrd="0" presId="urn:microsoft.com/office/officeart/2018/2/layout/IconCircleList"/>
    <dgm:cxn modelId="{8EE385BC-BD2A-42C2-9EEC-C164E1199CEE}" type="presParOf" srcId="{9ACFD8B3-88CA-4A33-B222-23A327C87A42}" destId="{8B15544A-BDFB-4F8A-A0D8-5B97692BD9D5}" srcOrd="14" destOrd="0" presId="urn:microsoft.com/office/officeart/2018/2/layout/IconCircleList"/>
    <dgm:cxn modelId="{7137B004-8195-4706-B9CF-715A00C9326C}" type="presParOf" srcId="{8B15544A-BDFB-4F8A-A0D8-5B97692BD9D5}" destId="{202CCF98-9413-489C-8B37-A4F5B0520833}" srcOrd="0" destOrd="0" presId="urn:microsoft.com/office/officeart/2018/2/layout/IconCircleList"/>
    <dgm:cxn modelId="{F0E2EC1C-B76C-4F14-9C10-E493CF67CF26}" type="presParOf" srcId="{8B15544A-BDFB-4F8A-A0D8-5B97692BD9D5}" destId="{7C06773E-63E3-47BB-8DC4-67753F9282BF}" srcOrd="1" destOrd="0" presId="urn:microsoft.com/office/officeart/2018/2/layout/IconCircleList"/>
    <dgm:cxn modelId="{0D498F9F-BCA4-4342-B6A7-56299D62B024}" type="presParOf" srcId="{8B15544A-BDFB-4F8A-A0D8-5B97692BD9D5}" destId="{76666FBD-66D5-4C8B-AE24-F9C98C73EDB5}" srcOrd="2" destOrd="0" presId="urn:microsoft.com/office/officeart/2018/2/layout/IconCircleList"/>
    <dgm:cxn modelId="{A050BF1B-1C9A-4D10-A773-3BBACB4A3081}" type="presParOf" srcId="{8B15544A-BDFB-4F8A-A0D8-5B97692BD9D5}" destId="{84A60D20-84D8-40D3-8A96-4C388209FF3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5D6B1F-FDF0-4B67-9AD8-CA06234D161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A07A65C-6641-4D95-AB91-EA738314928A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Investigation</a:t>
          </a:r>
          <a:endParaRPr lang="en-US" dirty="0">
            <a:solidFill>
              <a:schemeClr val="bg1"/>
            </a:solidFill>
          </a:endParaRPr>
        </a:p>
      </dgm:t>
    </dgm:pt>
    <dgm:pt modelId="{F878371F-19FB-458B-B7E3-482FED7F95C1}" type="parTrans" cxnId="{2BE948EC-479A-4E96-8F39-35EB8404B7FB}">
      <dgm:prSet/>
      <dgm:spPr/>
      <dgm:t>
        <a:bodyPr/>
        <a:lstStyle/>
        <a:p>
          <a:endParaRPr lang="en-US"/>
        </a:p>
      </dgm:t>
    </dgm:pt>
    <dgm:pt modelId="{A4889513-6FB5-480F-97EC-F60C069A56AF}" type="sibTrans" cxnId="{2BE948EC-479A-4E96-8F39-35EB8404B7FB}">
      <dgm:prSet/>
      <dgm:spPr/>
      <dgm:t>
        <a:bodyPr/>
        <a:lstStyle/>
        <a:p>
          <a:endParaRPr lang="en-US"/>
        </a:p>
      </dgm:t>
    </dgm:pt>
    <dgm:pt modelId="{BB5B9826-A8C2-4C15-9F24-84CBA1C27E31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Planning/ Preparation</a:t>
          </a:r>
          <a:endParaRPr lang="en-US" dirty="0">
            <a:solidFill>
              <a:schemeClr val="bg1"/>
            </a:solidFill>
          </a:endParaRPr>
        </a:p>
      </dgm:t>
    </dgm:pt>
    <dgm:pt modelId="{22A94446-D448-4280-95D6-85D146309890}" type="parTrans" cxnId="{114EEA93-2970-423B-85BA-86A6E91632FC}">
      <dgm:prSet/>
      <dgm:spPr/>
      <dgm:t>
        <a:bodyPr/>
        <a:lstStyle/>
        <a:p>
          <a:endParaRPr lang="en-US"/>
        </a:p>
      </dgm:t>
    </dgm:pt>
    <dgm:pt modelId="{662DB53D-DC76-4418-B54B-82B77268087C}" type="sibTrans" cxnId="{114EEA93-2970-423B-85BA-86A6E91632FC}">
      <dgm:prSet/>
      <dgm:spPr/>
      <dgm:t>
        <a:bodyPr/>
        <a:lstStyle/>
        <a:p>
          <a:endParaRPr lang="en-US"/>
        </a:p>
      </dgm:t>
    </dgm:pt>
    <dgm:pt modelId="{F71ED763-C6E2-4ED9-9847-4C9109C6E2EB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Action</a:t>
          </a:r>
          <a:endParaRPr lang="en-US" dirty="0">
            <a:solidFill>
              <a:schemeClr val="bg1"/>
            </a:solidFill>
          </a:endParaRPr>
        </a:p>
      </dgm:t>
    </dgm:pt>
    <dgm:pt modelId="{0D69F72F-F745-45D3-A638-5B0847F7771D}" type="parTrans" cxnId="{E3105EBD-2990-40F8-8BC4-7E619DD2DEBC}">
      <dgm:prSet/>
      <dgm:spPr/>
      <dgm:t>
        <a:bodyPr/>
        <a:lstStyle/>
        <a:p>
          <a:endParaRPr lang="en-US"/>
        </a:p>
      </dgm:t>
    </dgm:pt>
    <dgm:pt modelId="{1A48E7AA-7F08-4459-B1BA-AA7B72FC73F5}" type="sibTrans" cxnId="{E3105EBD-2990-40F8-8BC4-7E619DD2DEBC}">
      <dgm:prSet/>
      <dgm:spPr/>
      <dgm:t>
        <a:bodyPr/>
        <a:lstStyle/>
        <a:p>
          <a:endParaRPr lang="en-US"/>
        </a:p>
      </dgm:t>
    </dgm:pt>
    <dgm:pt modelId="{BF46DFD0-BC81-4FEF-AAA8-14B6612FB39B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Reflection</a:t>
          </a:r>
          <a:endParaRPr lang="en-US" dirty="0">
            <a:solidFill>
              <a:schemeClr val="bg1"/>
            </a:solidFill>
          </a:endParaRPr>
        </a:p>
      </dgm:t>
    </dgm:pt>
    <dgm:pt modelId="{5EA7D59D-DE93-4200-B283-6259C8BB598C}" type="parTrans" cxnId="{99EFC145-5959-4FF5-9AEA-07691B79FF7C}">
      <dgm:prSet/>
      <dgm:spPr/>
      <dgm:t>
        <a:bodyPr/>
        <a:lstStyle/>
        <a:p>
          <a:endParaRPr lang="en-US"/>
        </a:p>
      </dgm:t>
    </dgm:pt>
    <dgm:pt modelId="{3610D988-C0E6-4050-9012-C64D8693835D}" type="sibTrans" cxnId="{99EFC145-5959-4FF5-9AEA-07691B79FF7C}">
      <dgm:prSet/>
      <dgm:spPr/>
      <dgm:t>
        <a:bodyPr/>
        <a:lstStyle/>
        <a:p>
          <a:endParaRPr lang="en-US"/>
        </a:p>
      </dgm:t>
    </dgm:pt>
    <dgm:pt modelId="{F11222CA-2523-4DCB-98D0-AA5F9D7F20F0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Demonstration</a:t>
          </a:r>
          <a:endParaRPr lang="en-US" dirty="0">
            <a:solidFill>
              <a:schemeClr val="bg1"/>
            </a:solidFill>
          </a:endParaRPr>
        </a:p>
      </dgm:t>
    </dgm:pt>
    <dgm:pt modelId="{A959AFF5-7899-46E5-8B08-3A2A4DC93011}" type="parTrans" cxnId="{138B1915-D679-43DF-B934-066EE7A0A4AE}">
      <dgm:prSet/>
      <dgm:spPr/>
      <dgm:t>
        <a:bodyPr/>
        <a:lstStyle/>
        <a:p>
          <a:endParaRPr lang="en-US"/>
        </a:p>
      </dgm:t>
    </dgm:pt>
    <dgm:pt modelId="{C8282E42-5CEA-4D03-A778-17239AA9ACAF}" type="sibTrans" cxnId="{138B1915-D679-43DF-B934-066EE7A0A4AE}">
      <dgm:prSet/>
      <dgm:spPr/>
      <dgm:t>
        <a:bodyPr/>
        <a:lstStyle/>
        <a:p>
          <a:endParaRPr lang="en-US"/>
        </a:p>
      </dgm:t>
    </dgm:pt>
    <dgm:pt modelId="{2DD4E091-BAE3-4604-9C93-5DAA3F5E36A7}" type="pres">
      <dgm:prSet presAssocID="{F35D6B1F-FDF0-4B67-9AD8-CA06234D1612}" presName="diagram" presStyleCnt="0">
        <dgm:presLayoutVars>
          <dgm:dir/>
          <dgm:resizeHandles val="exact"/>
        </dgm:presLayoutVars>
      </dgm:prSet>
      <dgm:spPr/>
    </dgm:pt>
    <dgm:pt modelId="{A51E2743-0F89-4DE1-9394-4A24C0F1811C}" type="pres">
      <dgm:prSet presAssocID="{3A07A65C-6641-4D95-AB91-EA738314928A}" presName="node" presStyleLbl="node1" presStyleIdx="0" presStyleCnt="5">
        <dgm:presLayoutVars>
          <dgm:bulletEnabled val="1"/>
        </dgm:presLayoutVars>
      </dgm:prSet>
      <dgm:spPr/>
    </dgm:pt>
    <dgm:pt modelId="{8B286DD8-829D-492D-A05F-E5581651C16C}" type="pres">
      <dgm:prSet presAssocID="{A4889513-6FB5-480F-97EC-F60C069A56AF}" presName="sibTrans" presStyleCnt="0"/>
      <dgm:spPr/>
    </dgm:pt>
    <dgm:pt modelId="{ECB59223-A331-4D18-B446-BB9222380EB1}" type="pres">
      <dgm:prSet presAssocID="{BB5B9826-A8C2-4C15-9F24-84CBA1C27E31}" presName="node" presStyleLbl="node1" presStyleIdx="1" presStyleCnt="5">
        <dgm:presLayoutVars>
          <dgm:bulletEnabled val="1"/>
        </dgm:presLayoutVars>
      </dgm:prSet>
      <dgm:spPr/>
    </dgm:pt>
    <dgm:pt modelId="{CE38976C-6918-47E4-9D92-8BF8057CB8C9}" type="pres">
      <dgm:prSet presAssocID="{662DB53D-DC76-4418-B54B-82B77268087C}" presName="sibTrans" presStyleCnt="0"/>
      <dgm:spPr/>
    </dgm:pt>
    <dgm:pt modelId="{CE20823A-0D9B-4E23-BB10-285F6A08A6FA}" type="pres">
      <dgm:prSet presAssocID="{F71ED763-C6E2-4ED9-9847-4C9109C6E2EB}" presName="node" presStyleLbl="node1" presStyleIdx="2" presStyleCnt="5">
        <dgm:presLayoutVars>
          <dgm:bulletEnabled val="1"/>
        </dgm:presLayoutVars>
      </dgm:prSet>
      <dgm:spPr/>
    </dgm:pt>
    <dgm:pt modelId="{08ABA74B-5A05-493B-97B5-785A245793C5}" type="pres">
      <dgm:prSet presAssocID="{1A48E7AA-7F08-4459-B1BA-AA7B72FC73F5}" presName="sibTrans" presStyleCnt="0"/>
      <dgm:spPr/>
    </dgm:pt>
    <dgm:pt modelId="{F7FFBF95-8670-408A-97FB-A8649AA764D3}" type="pres">
      <dgm:prSet presAssocID="{BF46DFD0-BC81-4FEF-AAA8-14B6612FB39B}" presName="node" presStyleLbl="node1" presStyleIdx="3" presStyleCnt="5">
        <dgm:presLayoutVars>
          <dgm:bulletEnabled val="1"/>
        </dgm:presLayoutVars>
      </dgm:prSet>
      <dgm:spPr/>
    </dgm:pt>
    <dgm:pt modelId="{9927B0A8-C5A9-4F30-9CCB-1F44318A0E65}" type="pres">
      <dgm:prSet presAssocID="{3610D988-C0E6-4050-9012-C64D8693835D}" presName="sibTrans" presStyleCnt="0"/>
      <dgm:spPr/>
    </dgm:pt>
    <dgm:pt modelId="{01A2D559-DA34-4BAD-9927-CE7D07F3CD70}" type="pres">
      <dgm:prSet presAssocID="{F11222CA-2523-4DCB-98D0-AA5F9D7F20F0}" presName="node" presStyleLbl="node1" presStyleIdx="4" presStyleCnt="5">
        <dgm:presLayoutVars>
          <dgm:bulletEnabled val="1"/>
        </dgm:presLayoutVars>
      </dgm:prSet>
      <dgm:spPr/>
    </dgm:pt>
  </dgm:ptLst>
  <dgm:cxnLst>
    <dgm:cxn modelId="{138B1915-D679-43DF-B934-066EE7A0A4AE}" srcId="{F35D6B1F-FDF0-4B67-9AD8-CA06234D1612}" destId="{F11222CA-2523-4DCB-98D0-AA5F9D7F20F0}" srcOrd="4" destOrd="0" parTransId="{A959AFF5-7899-46E5-8B08-3A2A4DC93011}" sibTransId="{C8282E42-5CEA-4D03-A778-17239AA9ACAF}"/>
    <dgm:cxn modelId="{48EE5E1C-C079-4495-86B6-0142395C1DD8}" type="presOf" srcId="{3A07A65C-6641-4D95-AB91-EA738314928A}" destId="{A51E2743-0F89-4DE1-9394-4A24C0F1811C}" srcOrd="0" destOrd="0" presId="urn:microsoft.com/office/officeart/2005/8/layout/default"/>
    <dgm:cxn modelId="{99EFC145-5959-4FF5-9AEA-07691B79FF7C}" srcId="{F35D6B1F-FDF0-4B67-9AD8-CA06234D1612}" destId="{BF46DFD0-BC81-4FEF-AAA8-14B6612FB39B}" srcOrd="3" destOrd="0" parTransId="{5EA7D59D-DE93-4200-B283-6259C8BB598C}" sibTransId="{3610D988-C0E6-4050-9012-C64D8693835D}"/>
    <dgm:cxn modelId="{114EEA93-2970-423B-85BA-86A6E91632FC}" srcId="{F35D6B1F-FDF0-4B67-9AD8-CA06234D1612}" destId="{BB5B9826-A8C2-4C15-9F24-84CBA1C27E31}" srcOrd="1" destOrd="0" parTransId="{22A94446-D448-4280-95D6-85D146309890}" sibTransId="{662DB53D-DC76-4418-B54B-82B77268087C}"/>
    <dgm:cxn modelId="{9C886B9B-A19E-4DC2-A2F5-AB0FFC7DB67C}" type="presOf" srcId="{F35D6B1F-FDF0-4B67-9AD8-CA06234D1612}" destId="{2DD4E091-BAE3-4604-9C93-5DAA3F5E36A7}" srcOrd="0" destOrd="0" presId="urn:microsoft.com/office/officeart/2005/8/layout/default"/>
    <dgm:cxn modelId="{2ED8E7B1-C8C3-4AE3-BCA0-1B9ADE6B59E3}" type="presOf" srcId="{BF46DFD0-BC81-4FEF-AAA8-14B6612FB39B}" destId="{F7FFBF95-8670-408A-97FB-A8649AA764D3}" srcOrd="0" destOrd="0" presId="urn:microsoft.com/office/officeart/2005/8/layout/default"/>
    <dgm:cxn modelId="{89DEE9B1-9B34-4719-BB79-F86FBCBB02B6}" type="presOf" srcId="{F11222CA-2523-4DCB-98D0-AA5F9D7F20F0}" destId="{01A2D559-DA34-4BAD-9927-CE7D07F3CD70}" srcOrd="0" destOrd="0" presId="urn:microsoft.com/office/officeart/2005/8/layout/default"/>
    <dgm:cxn modelId="{E3105EBD-2990-40F8-8BC4-7E619DD2DEBC}" srcId="{F35D6B1F-FDF0-4B67-9AD8-CA06234D1612}" destId="{F71ED763-C6E2-4ED9-9847-4C9109C6E2EB}" srcOrd="2" destOrd="0" parTransId="{0D69F72F-F745-45D3-A638-5B0847F7771D}" sibTransId="{1A48E7AA-7F08-4459-B1BA-AA7B72FC73F5}"/>
    <dgm:cxn modelId="{ADC9F0C6-C8F5-4A1E-87CC-F074DD9BC5BF}" type="presOf" srcId="{F71ED763-C6E2-4ED9-9847-4C9109C6E2EB}" destId="{CE20823A-0D9B-4E23-BB10-285F6A08A6FA}" srcOrd="0" destOrd="0" presId="urn:microsoft.com/office/officeart/2005/8/layout/default"/>
    <dgm:cxn modelId="{2BE948EC-479A-4E96-8F39-35EB8404B7FB}" srcId="{F35D6B1F-FDF0-4B67-9AD8-CA06234D1612}" destId="{3A07A65C-6641-4D95-AB91-EA738314928A}" srcOrd="0" destOrd="0" parTransId="{F878371F-19FB-458B-B7E3-482FED7F95C1}" sibTransId="{A4889513-6FB5-480F-97EC-F60C069A56AF}"/>
    <dgm:cxn modelId="{128DB4F4-64B5-47F3-A9DB-EB8EF7224110}" type="presOf" srcId="{BB5B9826-A8C2-4C15-9F24-84CBA1C27E31}" destId="{ECB59223-A331-4D18-B446-BB9222380EB1}" srcOrd="0" destOrd="0" presId="urn:microsoft.com/office/officeart/2005/8/layout/default"/>
    <dgm:cxn modelId="{0042D27E-E609-4EBE-8DD0-F011ECB6D368}" type="presParOf" srcId="{2DD4E091-BAE3-4604-9C93-5DAA3F5E36A7}" destId="{A51E2743-0F89-4DE1-9394-4A24C0F1811C}" srcOrd="0" destOrd="0" presId="urn:microsoft.com/office/officeart/2005/8/layout/default"/>
    <dgm:cxn modelId="{BDAB8F67-26C6-4BE4-A6C7-30CA008F06F6}" type="presParOf" srcId="{2DD4E091-BAE3-4604-9C93-5DAA3F5E36A7}" destId="{8B286DD8-829D-492D-A05F-E5581651C16C}" srcOrd="1" destOrd="0" presId="urn:microsoft.com/office/officeart/2005/8/layout/default"/>
    <dgm:cxn modelId="{FEFF7C29-AA22-45B1-9EC6-2826C7FED425}" type="presParOf" srcId="{2DD4E091-BAE3-4604-9C93-5DAA3F5E36A7}" destId="{ECB59223-A331-4D18-B446-BB9222380EB1}" srcOrd="2" destOrd="0" presId="urn:microsoft.com/office/officeart/2005/8/layout/default"/>
    <dgm:cxn modelId="{7831AB3C-4DFE-4F19-B157-3178F6B6FBCB}" type="presParOf" srcId="{2DD4E091-BAE3-4604-9C93-5DAA3F5E36A7}" destId="{CE38976C-6918-47E4-9D92-8BF8057CB8C9}" srcOrd="3" destOrd="0" presId="urn:microsoft.com/office/officeart/2005/8/layout/default"/>
    <dgm:cxn modelId="{00C14F6D-81FA-4484-9253-23F42181360C}" type="presParOf" srcId="{2DD4E091-BAE3-4604-9C93-5DAA3F5E36A7}" destId="{CE20823A-0D9B-4E23-BB10-285F6A08A6FA}" srcOrd="4" destOrd="0" presId="urn:microsoft.com/office/officeart/2005/8/layout/default"/>
    <dgm:cxn modelId="{F27F3795-43BD-41D4-9FEA-547131CFF985}" type="presParOf" srcId="{2DD4E091-BAE3-4604-9C93-5DAA3F5E36A7}" destId="{08ABA74B-5A05-493B-97B5-785A245793C5}" srcOrd="5" destOrd="0" presId="urn:microsoft.com/office/officeart/2005/8/layout/default"/>
    <dgm:cxn modelId="{5403D4AD-24D2-4D58-A426-14898FC18926}" type="presParOf" srcId="{2DD4E091-BAE3-4604-9C93-5DAA3F5E36A7}" destId="{F7FFBF95-8670-408A-97FB-A8649AA764D3}" srcOrd="6" destOrd="0" presId="urn:microsoft.com/office/officeart/2005/8/layout/default"/>
    <dgm:cxn modelId="{18FC4001-7227-419D-91FF-0D5422B9F1ED}" type="presParOf" srcId="{2DD4E091-BAE3-4604-9C93-5DAA3F5E36A7}" destId="{9927B0A8-C5A9-4F30-9CCB-1F44318A0E65}" srcOrd="7" destOrd="0" presId="urn:microsoft.com/office/officeart/2005/8/layout/default"/>
    <dgm:cxn modelId="{5562FD7E-B343-47FF-955D-B992169109CD}" type="presParOf" srcId="{2DD4E091-BAE3-4604-9C93-5DAA3F5E36A7}" destId="{01A2D559-DA34-4BAD-9927-CE7D07F3CD7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B9C2E2-AB3E-43B9-B417-9B4D95B2EB8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2577EF4-E28A-46B3-9206-0A53DE96A1D5}">
      <dgm:prSet/>
      <dgm:spPr/>
      <dgm:t>
        <a:bodyPr/>
        <a:lstStyle/>
        <a:p>
          <a:r>
            <a:rPr lang="en-US" b="1" dirty="0">
              <a:solidFill>
                <a:srgbClr val="0070C0"/>
              </a:solidFill>
              <a:latin typeface="Goudy Old Style" panose="02020502050305020303" pitchFamily="18" charset="0"/>
            </a:rPr>
            <a:t>GCS based with GCS teachers</a:t>
          </a:r>
        </a:p>
      </dgm:t>
    </dgm:pt>
    <dgm:pt modelId="{01B8031E-7217-4749-8296-B653FB9BA4CC}" type="parTrans" cxnId="{AA724B11-E122-4AA8-A933-F004DD8B32E4}">
      <dgm:prSet/>
      <dgm:spPr/>
      <dgm:t>
        <a:bodyPr/>
        <a:lstStyle/>
        <a:p>
          <a:endParaRPr lang="en-US"/>
        </a:p>
      </dgm:t>
    </dgm:pt>
    <dgm:pt modelId="{0AB3C565-4060-4490-B999-18209B2D836F}" type="sibTrans" cxnId="{AA724B11-E122-4AA8-A933-F004DD8B32E4}">
      <dgm:prSet/>
      <dgm:spPr/>
      <dgm:t>
        <a:bodyPr/>
        <a:lstStyle/>
        <a:p>
          <a:endParaRPr lang="en-US"/>
        </a:p>
      </dgm:t>
    </dgm:pt>
    <dgm:pt modelId="{49EB5835-8C09-4277-BAAE-EA148817B25C}">
      <dgm:prSet/>
      <dgm:spPr/>
      <dgm:t>
        <a:bodyPr/>
        <a:lstStyle/>
        <a:p>
          <a:r>
            <a:rPr lang="en-US" dirty="0"/>
            <a:t>Classes</a:t>
          </a:r>
        </a:p>
      </dgm:t>
    </dgm:pt>
    <dgm:pt modelId="{83A57EB1-61A3-4388-9287-C337F4F9C612}" type="parTrans" cxnId="{FB01E09B-1848-4BAE-AB4D-9F61C69A2E17}">
      <dgm:prSet/>
      <dgm:spPr/>
      <dgm:t>
        <a:bodyPr/>
        <a:lstStyle/>
        <a:p>
          <a:endParaRPr lang="en-US"/>
        </a:p>
      </dgm:t>
    </dgm:pt>
    <dgm:pt modelId="{7015ECEC-3BDE-4223-A1EC-012F69AAEE43}" type="sibTrans" cxnId="{FB01E09B-1848-4BAE-AB4D-9F61C69A2E17}">
      <dgm:prSet/>
      <dgm:spPr/>
      <dgm:t>
        <a:bodyPr/>
        <a:lstStyle/>
        <a:p>
          <a:endParaRPr lang="en-US"/>
        </a:p>
      </dgm:t>
    </dgm:pt>
    <dgm:pt modelId="{73B501AA-D537-4F75-9B45-0AC014E7D6AB}">
      <dgm:prSet/>
      <dgm:spPr/>
      <dgm:t>
        <a:bodyPr/>
        <a:lstStyle/>
        <a:p>
          <a:r>
            <a:rPr lang="en-US" dirty="0"/>
            <a:t>Clubs</a:t>
          </a:r>
        </a:p>
      </dgm:t>
    </dgm:pt>
    <dgm:pt modelId="{DD11C62A-3E79-456A-A3A0-9FF5886BCAD0}" type="parTrans" cxnId="{19FF4BF0-AB95-4985-B82D-0AA358BC978E}">
      <dgm:prSet/>
      <dgm:spPr/>
      <dgm:t>
        <a:bodyPr/>
        <a:lstStyle/>
        <a:p>
          <a:endParaRPr lang="en-US"/>
        </a:p>
      </dgm:t>
    </dgm:pt>
    <dgm:pt modelId="{17154F38-123B-4F63-81F2-445D6A3A0D70}" type="sibTrans" cxnId="{19FF4BF0-AB95-4985-B82D-0AA358BC978E}">
      <dgm:prSet/>
      <dgm:spPr/>
      <dgm:t>
        <a:bodyPr/>
        <a:lstStyle/>
        <a:p>
          <a:endParaRPr lang="en-US"/>
        </a:p>
      </dgm:t>
    </dgm:pt>
    <dgm:pt modelId="{5637431B-EBDE-423E-964C-A2EC8DB2410B}">
      <dgm:prSet/>
      <dgm:spPr/>
      <dgm:t>
        <a:bodyPr/>
        <a:lstStyle/>
        <a:p>
          <a:r>
            <a:rPr lang="en-US" dirty="0"/>
            <a:t>School-wide projects</a:t>
          </a:r>
        </a:p>
      </dgm:t>
    </dgm:pt>
    <dgm:pt modelId="{22320D00-D34D-4BEC-AB8C-DF77B9F5F2D0}" type="parTrans" cxnId="{63A5FFAC-BA05-452E-8B66-83E841AF27B0}">
      <dgm:prSet/>
      <dgm:spPr/>
      <dgm:t>
        <a:bodyPr/>
        <a:lstStyle/>
        <a:p>
          <a:endParaRPr lang="en-US"/>
        </a:p>
      </dgm:t>
    </dgm:pt>
    <dgm:pt modelId="{129E412E-8C89-43C3-B5FE-0F6A13850022}" type="sibTrans" cxnId="{63A5FFAC-BA05-452E-8B66-83E841AF27B0}">
      <dgm:prSet/>
      <dgm:spPr/>
      <dgm:t>
        <a:bodyPr/>
        <a:lstStyle/>
        <a:p>
          <a:endParaRPr lang="en-US"/>
        </a:p>
      </dgm:t>
    </dgm:pt>
    <dgm:pt modelId="{3A6689BF-36DF-45A4-A6F0-0366568413EF}">
      <dgm:prSet/>
      <dgm:spPr/>
      <dgm:t>
        <a:bodyPr/>
        <a:lstStyle/>
        <a:p>
          <a:r>
            <a:rPr lang="en-US" dirty="0"/>
            <a:t>Documentation – x2vol</a:t>
          </a:r>
        </a:p>
      </dgm:t>
    </dgm:pt>
    <dgm:pt modelId="{5A35AD8F-B1FC-4469-8DE4-54636FE38387}" type="parTrans" cxnId="{3FDBB874-9C1E-422A-9D6B-35F34E6133B4}">
      <dgm:prSet/>
      <dgm:spPr/>
      <dgm:t>
        <a:bodyPr/>
        <a:lstStyle/>
        <a:p>
          <a:endParaRPr lang="en-US"/>
        </a:p>
      </dgm:t>
    </dgm:pt>
    <dgm:pt modelId="{08D4309A-D39C-456C-8D4E-AFD84694AD78}" type="sibTrans" cxnId="{3FDBB874-9C1E-422A-9D6B-35F34E6133B4}">
      <dgm:prSet/>
      <dgm:spPr/>
      <dgm:t>
        <a:bodyPr/>
        <a:lstStyle/>
        <a:p>
          <a:endParaRPr lang="en-US"/>
        </a:p>
      </dgm:t>
    </dgm:pt>
    <dgm:pt modelId="{9791A773-85B0-4636-B330-C643CB72762F}">
      <dgm:prSet/>
      <dgm:spPr/>
      <dgm:t>
        <a:bodyPr/>
        <a:lstStyle/>
        <a:p>
          <a:r>
            <a:rPr lang="en-US" b="1" dirty="0">
              <a:solidFill>
                <a:srgbClr val="0070C0"/>
              </a:solidFill>
              <a:latin typeface="Goudy Old Style" panose="02020502050305020303" pitchFamily="18" charset="0"/>
            </a:rPr>
            <a:t>Independent Partnerships with Non-Profit Agencies </a:t>
          </a:r>
        </a:p>
      </dgm:t>
    </dgm:pt>
    <dgm:pt modelId="{EDA68116-3628-4F22-8D5C-2DD250961CCB}" type="parTrans" cxnId="{577A4D30-1811-4301-9EFB-972C5EB24F7C}">
      <dgm:prSet/>
      <dgm:spPr/>
      <dgm:t>
        <a:bodyPr/>
        <a:lstStyle/>
        <a:p>
          <a:endParaRPr lang="en-US"/>
        </a:p>
      </dgm:t>
    </dgm:pt>
    <dgm:pt modelId="{86F98A87-2A56-4469-91A1-7B8995C294B1}" type="sibTrans" cxnId="{577A4D30-1811-4301-9EFB-972C5EB24F7C}">
      <dgm:prSet/>
      <dgm:spPr/>
      <dgm:t>
        <a:bodyPr/>
        <a:lstStyle/>
        <a:p>
          <a:endParaRPr lang="en-US"/>
        </a:p>
      </dgm:t>
    </dgm:pt>
    <dgm:pt modelId="{AFED27D1-B711-4500-8D13-C4BEC431DBA5}">
      <dgm:prSet/>
      <dgm:spPr/>
      <dgm:t>
        <a:bodyPr/>
        <a:lstStyle/>
        <a:p>
          <a:r>
            <a:rPr lang="en-US" dirty="0"/>
            <a:t>Planning with Community Partners</a:t>
          </a:r>
        </a:p>
      </dgm:t>
    </dgm:pt>
    <dgm:pt modelId="{5F78CA0A-4835-43B3-B5A1-7FED37580843}" type="parTrans" cxnId="{C3C1CADC-3B1E-4D51-8BAC-61FBE95DDAD6}">
      <dgm:prSet/>
      <dgm:spPr/>
      <dgm:t>
        <a:bodyPr/>
        <a:lstStyle/>
        <a:p>
          <a:endParaRPr lang="en-US"/>
        </a:p>
      </dgm:t>
    </dgm:pt>
    <dgm:pt modelId="{B937DC9F-5E0D-4BEB-A1D8-7B499592D1D3}" type="sibTrans" cxnId="{C3C1CADC-3B1E-4D51-8BAC-61FBE95DDAD6}">
      <dgm:prSet/>
      <dgm:spPr/>
      <dgm:t>
        <a:bodyPr/>
        <a:lstStyle/>
        <a:p>
          <a:endParaRPr lang="en-US"/>
        </a:p>
      </dgm:t>
    </dgm:pt>
    <dgm:pt modelId="{4440F860-0369-4BD1-9722-1997E6B29B5A}">
      <dgm:prSet/>
      <dgm:spPr/>
      <dgm:t>
        <a:bodyPr/>
        <a:lstStyle/>
        <a:p>
          <a:r>
            <a:rPr lang="en-US" dirty="0"/>
            <a:t>Documentation – SL Approval Form &amp; x2vol</a:t>
          </a:r>
        </a:p>
      </dgm:t>
    </dgm:pt>
    <dgm:pt modelId="{BE47171C-9E9D-4311-907C-81404D00DC73}" type="parTrans" cxnId="{2B2B60F1-FE5C-429B-8A53-4DF1FC06E62A}">
      <dgm:prSet/>
      <dgm:spPr/>
      <dgm:t>
        <a:bodyPr/>
        <a:lstStyle/>
        <a:p>
          <a:endParaRPr lang="en-US"/>
        </a:p>
      </dgm:t>
    </dgm:pt>
    <dgm:pt modelId="{685BAF6A-31F7-4DEE-A52C-141F154CC349}" type="sibTrans" cxnId="{2B2B60F1-FE5C-429B-8A53-4DF1FC06E62A}">
      <dgm:prSet/>
      <dgm:spPr/>
      <dgm:t>
        <a:bodyPr/>
        <a:lstStyle/>
        <a:p>
          <a:endParaRPr lang="en-US"/>
        </a:p>
      </dgm:t>
    </dgm:pt>
    <dgm:pt modelId="{F5583DD3-48C3-4943-B5AF-0ACA3028DD26}" type="pres">
      <dgm:prSet presAssocID="{3BB9C2E2-AB3E-43B9-B417-9B4D95B2EB85}" presName="Name0" presStyleCnt="0">
        <dgm:presLayoutVars>
          <dgm:dir/>
          <dgm:animLvl val="lvl"/>
          <dgm:resizeHandles val="exact"/>
        </dgm:presLayoutVars>
      </dgm:prSet>
      <dgm:spPr/>
    </dgm:pt>
    <dgm:pt modelId="{3887AC5F-05BA-48E7-9A2C-209B67B62B98}" type="pres">
      <dgm:prSet presAssocID="{22577EF4-E28A-46B3-9206-0A53DE96A1D5}" presName="linNode" presStyleCnt="0"/>
      <dgm:spPr/>
    </dgm:pt>
    <dgm:pt modelId="{07AADD33-F686-449C-8140-60CCFF643C59}" type="pres">
      <dgm:prSet presAssocID="{22577EF4-E28A-46B3-9206-0A53DE96A1D5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43B46BBE-441B-4671-87BD-73BD0D6D4F2F}" type="pres">
      <dgm:prSet presAssocID="{22577EF4-E28A-46B3-9206-0A53DE96A1D5}" presName="descendantText" presStyleLbl="alignAccFollowNode1" presStyleIdx="0" presStyleCnt="2">
        <dgm:presLayoutVars>
          <dgm:bulletEnabled val="1"/>
        </dgm:presLayoutVars>
      </dgm:prSet>
      <dgm:spPr/>
    </dgm:pt>
    <dgm:pt modelId="{33E2521E-E1AA-40CA-811F-CB9BBB7A8535}" type="pres">
      <dgm:prSet presAssocID="{0AB3C565-4060-4490-B999-18209B2D836F}" presName="sp" presStyleCnt="0"/>
      <dgm:spPr/>
    </dgm:pt>
    <dgm:pt modelId="{FDA6F826-443D-4A67-AC69-BF917E2F9736}" type="pres">
      <dgm:prSet presAssocID="{9791A773-85B0-4636-B330-C643CB72762F}" presName="linNode" presStyleCnt="0"/>
      <dgm:spPr/>
    </dgm:pt>
    <dgm:pt modelId="{BF52F70E-3FEF-4FB0-A596-A3C07044BC1E}" type="pres">
      <dgm:prSet presAssocID="{9791A773-85B0-4636-B330-C643CB72762F}" presName="parentText" presStyleLbl="node1" presStyleIdx="1" presStyleCnt="2" custLinFactNeighborY="379">
        <dgm:presLayoutVars>
          <dgm:chMax val="1"/>
          <dgm:bulletEnabled val="1"/>
        </dgm:presLayoutVars>
      </dgm:prSet>
      <dgm:spPr/>
    </dgm:pt>
    <dgm:pt modelId="{C8E9928D-35B6-4B04-AC03-D313CCEAF0D9}" type="pres">
      <dgm:prSet presAssocID="{9791A773-85B0-4636-B330-C643CB72762F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15D7D805-F74B-4157-9DCC-F95054FDE38C}" type="presOf" srcId="{4440F860-0369-4BD1-9722-1997E6B29B5A}" destId="{C8E9928D-35B6-4B04-AC03-D313CCEAF0D9}" srcOrd="0" destOrd="1" presId="urn:microsoft.com/office/officeart/2005/8/layout/vList5"/>
    <dgm:cxn modelId="{E54E9F0A-34BF-48B1-8204-C60A614901A0}" type="presOf" srcId="{22577EF4-E28A-46B3-9206-0A53DE96A1D5}" destId="{07AADD33-F686-449C-8140-60CCFF643C59}" srcOrd="0" destOrd="0" presId="urn:microsoft.com/office/officeart/2005/8/layout/vList5"/>
    <dgm:cxn modelId="{AA724B11-E122-4AA8-A933-F004DD8B32E4}" srcId="{3BB9C2E2-AB3E-43B9-B417-9B4D95B2EB85}" destId="{22577EF4-E28A-46B3-9206-0A53DE96A1D5}" srcOrd="0" destOrd="0" parTransId="{01B8031E-7217-4749-8296-B653FB9BA4CC}" sibTransId="{0AB3C565-4060-4490-B999-18209B2D836F}"/>
    <dgm:cxn modelId="{9A21DF15-A597-46DE-9708-015F5B038BB2}" type="presOf" srcId="{3A6689BF-36DF-45A4-A6F0-0366568413EF}" destId="{43B46BBE-441B-4671-87BD-73BD0D6D4F2F}" srcOrd="0" destOrd="3" presId="urn:microsoft.com/office/officeart/2005/8/layout/vList5"/>
    <dgm:cxn modelId="{577A4D30-1811-4301-9EFB-972C5EB24F7C}" srcId="{3BB9C2E2-AB3E-43B9-B417-9B4D95B2EB85}" destId="{9791A773-85B0-4636-B330-C643CB72762F}" srcOrd="1" destOrd="0" parTransId="{EDA68116-3628-4F22-8D5C-2DD250961CCB}" sibTransId="{86F98A87-2A56-4469-91A1-7B8995C294B1}"/>
    <dgm:cxn modelId="{51393838-D07F-4B7C-8342-30C511D84064}" type="presOf" srcId="{49EB5835-8C09-4277-BAAE-EA148817B25C}" destId="{43B46BBE-441B-4671-87BD-73BD0D6D4F2F}" srcOrd="0" destOrd="0" presId="urn:microsoft.com/office/officeart/2005/8/layout/vList5"/>
    <dgm:cxn modelId="{3EAA313E-5D6F-430C-96BB-53ABAA5DB167}" type="presOf" srcId="{5637431B-EBDE-423E-964C-A2EC8DB2410B}" destId="{43B46BBE-441B-4671-87BD-73BD0D6D4F2F}" srcOrd="0" destOrd="2" presId="urn:microsoft.com/office/officeart/2005/8/layout/vList5"/>
    <dgm:cxn modelId="{3FDBB874-9C1E-422A-9D6B-35F34E6133B4}" srcId="{22577EF4-E28A-46B3-9206-0A53DE96A1D5}" destId="{3A6689BF-36DF-45A4-A6F0-0366568413EF}" srcOrd="3" destOrd="0" parTransId="{5A35AD8F-B1FC-4469-8DE4-54636FE38387}" sibTransId="{08D4309A-D39C-456C-8D4E-AFD84694AD78}"/>
    <dgm:cxn modelId="{52651F9A-9EC0-4006-A302-44BAAA1DBA03}" type="presOf" srcId="{73B501AA-D537-4F75-9B45-0AC014E7D6AB}" destId="{43B46BBE-441B-4671-87BD-73BD0D6D4F2F}" srcOrd="0" destOrd="1" presId="urn:microsoft.com/office/officeart/2005/8/layout/vList5"/>
    <dgm:cxn modelId="{FB01E09B-1848-4BAE-AB4D-9F61C69A2E17}" srcId="{22577EF4-E28A-46B3-9206-0A53DE96A1D5}" destId="{49EB5835-8C09-4277-BAAE-EA148817B25C}" srcOrd="0" destOrd="0" parTransId="{83A57EB1-61A3-4388-9287-C337F4F9C612}" sibTransId="{7015ECEC-3BDE-4223-A1EC-012F69AAEE43}"/>
    <dgm:cxn modelId="{63A5FFAC-BA05-452E-8B66-83E841AF27B0}" srcId="{22577EF4-E28A-46B3-9206-0A53DE96A1D5}" destId="{5637431B-EBDE-423E-964C-A2EC8DB2410B}" srcOrd="2" destOrd="0" parTransId="{22320D00-D34D-4BEC-AB8C-DF77B9F5F2D0}" sibTransId="{129E412E-8C89-43C3-B5FE-0F6A13850022}"/>
    <dgm:cxn modelId="{5449B9BB-807F-4A56-987B-80E5C59CEB58}" type="presOf" srcId="{AFED27D1-B711-4500-8D13-C4BEC431DBA5}" destId="{C8E9928D-35B6-4B04-AC03-D313CCEAF0D9}" srcOrd="0" destOrd="0" presId="urn:microsoft.com/office/officeart/2005/8/layout/vList5"/>
    <dgm:cxn modelId="{406E29D6-0A41-47D9-8061-13CE8AC36D23}" type="presOf" srcId="{3BB9C2E2-AB3E-43B9-B417-9B4D95B2EB85}" destId="{F5583DD3-48C3-4943-B5AF-0ACA3028DD26}" srcOrd="0" destOrd="0" presId="urn:microsoft.com/office/officeart/2005/8/layout/vList5"/>
    <dgm:cxn modelId="{C3C1CADC-3B1E-4D51-8BAC-61FBE95DDAD6}" srcId="{9791A773-85B0-4636-B330-C643CB72762F}" destId="{AFED27D1-B711-4500-8D13-C4BEC431DBA5}" srcOrd="0" destOrd="0" parTransId="{5F78CA0A-4835-43B3-B5A1-7FED37580843}" sibTransId="{B937DC9F-5E0D-4BEB-A1D8-7B499592D1D3}"/>
    <dgm:cxn modelId="{70C7F3ED-1852-4B95-9A8B-2BF5E4C9FFCA}" type="presOf" srcId="{9791A773-85B0-4636-B330-C643CB72762F}" destId="{BF52F70E-3FEF-4FB0-A596-A3C07044BC1E}" srcOrd="0" destOrd="0" presId="urn:microsoft.com/office/officeart/2005/8/layout/vList5"/>
    <dgm:cxn modelId="{19FF4BF0-AB95-4985-B82D-0AA358BC978E}" srcId="{22577EF4-E28A-46B3-9206-0A53DE96A1D5}" destId="{73B501AA-D537-4F75-9B45-0AC014E7D6AB}" srcOrd="1" destOrd="0" parTransId="{DD11C62A-3E79-456A-A3A0-9FF5886BCAD0}" sibTransId="{17154F38-123B-4F63-81F2-445D6A3A0D70}"/>
    <dgm:cxn modelId="{2B2B60F1-FE5C-429B-8A53-4DF1FC06E62A}" srcId="{9791A773-85B0-4636-B330-C643CB72762F}" destId="{4440F860-0369-4BD1-9722-1997E6B29B5A}" srcOrd="1" destOrd="0" parTransId="{BE47171C-9E9D-4311-907C-81404D00DC73}" sibTransId="{685BAF6A-31F7-4DEE-A52C-141F154CC349}"/>
    <dgm:cxn modelId="{1AC54E9D-F67D-474B-8207-C0BC4491989C}" type="presParOf" srcId="{F5583DD3-48C3-4943-B5AF-0ACA3028DD26}" destId="{3887AC5F-05BA-48E7-9A2C-209B67B62B98}" srcOrd="0" destOrd="0" presId="urn:microsoft.com/office/officeart/2005/8/layout/vList5"/>
    <dgm:cxn modelId="{2621211C-95BD-495A-95B7-596B276938EC}" type="presParOf" srcId="{3887AC5F-05BA-48E7-9A2C-209B67B62B98}" destId="{07AADD33-F686-449C-8140-60CCFF643C59}" srcOrd="0" destOrd="0" presId="urn:microsoft.com/office/officeart/2005/8/layout/vList5"/>
    <dgm:cxn modelId="{DABB3A74-B063-45FB-8664-5AD5709B86D7}" type="presParOf" srcId="{3887AC5F-05BA-48E7-9A2C-209B67B62B98}" destId="{43B46BBE-441B-4671-87BD-73BD0D6D4F2F}" srcOrd="1" destOrd="0" presId="urn:microsoft.com/office/officeart/2005/8/layout/vList5"/>
    <dgm:cxn modelId="{8E3D508B-2CC3-41C8-836D-58BB563C7003}" type="presParOf" srcId="{F5583DD3-48C3-4943-B5AF-0ACA3028DD26}" destId="{33E2521E-E1AA-40CA-811F-CB9BBB7A8535}" srcOrd="1" destOrd="0" presId="urn:microsoft.com/office/officeart/2005/8/layout/vList5"/>
    <dgm:cxn modelId="{37F55CD3-0328-496F-9790-059CBFE8846B}" type="presParOf" srcId="{F5583DD3-48C3-4943-B5AF-0ACA3028DD26}" destId="{FDA6F826-443D-4A67-AC69-BF917E2F9736}" srcOrd="2" destOrd="0" presId="urn:microsoft.com/office/officeart/2005/8/layout/vList5"/>
    <dgm:cxn modelId="{5F7CB9A5-AB17-45C3-8992-14D7F2A661AF}" type="presParOf" srcId="{FDA6F826-443D-4A67-AC69-BF917E2F9736}" destId="{BF52F70E-3FEF-4FB0-A596-A3C07044BC1E}" srcOrd="0" destOrd="0" presId="urn:microsoft.com/office/officeart/2005/8/layout/vList5"/>
    <dgm:cxn modelId="{2491E500-A3A2-4017-8833-605D8429FECB}" type="presParOf" srcId="{FDA6F826-443D-4A67-AC69-BF917E2F9736}" destId="{C8E9928D-35B6-4B04-AC03-D313CCEAF0D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581FD-75CA-412C-A0EA-34A0FBA841E8}">
      <dsp:nvSpPr>
        <dsp:cNvPr id="0" name=""/>
        <dsp:cNvSpPr/>
      </dsp:nvSpPr>
      <dsp:spPr>
        <a:xfrm>
          <a:off x="116935" y="146176"/>
          <a:ext cx="794964" cy="79496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17691-A561-4135-B46D-2DF3960EC9AF}">
      <dsp:nvSpPr>
        <dsp:cNvPr id="0" name=""/>
        <dsp:cNvSpPr/>
      </dsp:nvSpPr>
      <dsp:spPr>
        <a:xfrm>
          <a:off x="283878" y="313119"/>
          <a:ext cx="461079" cy="4610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8C95D-6D51-4AA0-B972-F0331013D6A0}">
      <dsp:nvSpPr>
        <dsp:cNvPr id="0" name=""/>
        <dsp:cNvSpPr/>
      </dsp:nvSpPr>
      <dsp:spPr>
        <a:xfrm>
          <a:off x="1082249" y="146176"/>
          <a:ext cx="1873844" cy="79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Meaningful Service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82249" y="146176"/>
        <a:ext cx="1873844" cy="794964"/>
      </dsp:txXfrm>
    </dsp:sp>
    <dsp:sp modelId="{453EC0B2-5239-481A-BA33-C65197B07F5D}">
      <dsp:nvSpPr>
        <dsp:cNvPr id="0" name=""/>
        <dsp:cNvSpPr/>
      </dsp:nvSpPr>
      <dsp:spPr>
        <a:xfrm>
          <a:off x="3282597" y="146176"/>
          <a:ext cx="794964" cy="79496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F82BC-C6B0-4837-981C-AB1F50FACD26}">
      <dsp:nvSpPr>
        <dsp:cNvPr id="0" name=""/>
        <dsp:cNvSpPr/>
      </dsp:nvSpPr>
      <dsp:spPr>
        <a:xfrm>
          <a:off x="3449539" y="313119"/>
          <a:ext cx="461079" cy="4610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7F34F-2CA9-4A2D-8649-16837CDD0134}">
      <dsp:nvSpPr>
        <dsp:cNvPr id="0" name=""/>
        <dsp:cNvSpPr/>
      </dsp:nvSpPr>
      <dsp:spPr>
        <a:xfrm>
          <a:off x="4247910" y="146176"/>
          <a:ext cx="1873844" cy="79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Link to Curriculum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47910" y="146176"/>
        <a:ext cx="1873844" cy="794964"/>
      </dsp:txXfrm>
    </dsp:sp>
    <dsp:sp modelId="{53FE7FEC-9A2E-4F43-950D-C0DD2CCC3E92}">
      <dsp:nvSpPr>
        <dsp:cNvPr id="0" name=""/>
        <dsp:cNvSpPr/>
      </dsp:nvSpPr>
      <dsp:spPr>
        <a:xfrm>
          <a:off x="6448258" y="146176"/>
          <a:ext cx="794964" cy="79496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9AA37-B976-42C9-A80D-3DE5CDB4B4A6}">
      <dsp:nvSpPr>
        <dsp:cNvPr id="0" name=""/>
        <dsp:cNvSpPr/>
      </dsp:nvSpPr>
      <dsp:spPr>
        <a:xfrm>
          <a:off x="6615200" y="313119"/>
          <a:ext cx="461079" cy="4610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141941-FB1D-4B54-B54F-6D5B8387CD8B}">
      <dsp:nvSpPr>
        <dsp:cNvPr id="0" name=""/>
        <dsp:cNvSpPr/>
      </dsp:nvSpPr>
      <dsp:spPr>
        <a:xfrm>
          <a:off x="7413571" y="146176"/>
          <a:ext cx="1873844" cy="79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Reflection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13571" y="146176"/>
        <a:ext cx="1873844" cy="794964"/>
      </dsp:txXfrm>
    </dsp:sp>
    <dsp:sp modelId="{23BF86E9-5F03-4975-992D-30382642B102}">
      <dsp:nvSpPr>
        <dsp:cNvPr id="0" name=""/>
        <dsp:cNvSpPr/>
      </dsp:nvSpPr>
      <dsp:spPr>
        <a:xfrm>
          <a:off x="116935" y="1630734"/>
          <a:ext cx="794964" cy="79496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8A00C-29C9-4E80-9857-BACBD869D4C8}">
      <dsp:nvSpPr>
        <dsp:cNvPr id="0" name=""/>
        <dsp:cNvSpPr/>
      </dsp:nvSpPr>
      <dsp:spPr>
        <a:xfrm>
          <a:off x="283878" y="1797677"/>
          <a:ext cx="461079" cy="46107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EF33B-CEB0-46F7-8512-198757753CD7}">
      <dsp:nvSpPr>
        <dsp:cNvPr id="0" name=""/>
        <dsp:cNvSpPr/>
      </dsp:nvSpPr>
      <dsp:spPr>
        <a:xfrm>
          <a:off x="1082249" y="1630734"/>
          <a:ext cx="1873844" cy="79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Diversity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82249" y="1630734"/>
        <a:ext cx="1873844" cy="794964"/>
      </dsp:txXfrm>
    </dsp:sp>
    <dsp:sp modelId="{F487A043-14CD-4674-89E1-291767311511}">
      <dsp:nvSpPr>
        <dsp:cNvPr id="0" name=""/>
        <dsp:cNvSpPr/>
      </dsp:nvSpPr>
      <dsp:spPr>
        <a:xfrm>
          <a:off x="3282597" y="1630734"/>
          <a:ext cx="794964" cy="79496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6CB32-D24E-49A2-8549-780E147CDD21}">
      <dsp:nvSpPr>
        <dsp:cNvPr id="0" name=""/>
        <dsp:cNvSpPr/>
      </dsp:nvSpPr>
      <dsp:spPr>
        <a:xfrm>
          <a:off x="3449539" y="1797677"/>
          <a:ext cx="461079" cy="46107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88682A-261F-4A9D-AD70-5277BAA4158B}">
      <dsp:nvSpPr>
        <dsp:cNvPr id="0" name=""/>
        <dsp:cNvSpPr/>
      </dsp:nvSpPr>
      <dsp:spPr>
        <a:xfrm>
          <a:off x="4247910" y="1630734"/>
          <a:ext cx="1873844" cy="79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Youth Voice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47910" y="1630734"/>
        <a:ext cx="1873844" cy="794964"/>
      </dsp:txXfrm>
    </dsp:sp>
    <dsp:sp modelId="{D2F41D20-D877-48C0-9A31-A3A5DEF14287}">
      <dsp:nvSpPr>
        <dsp:cNvPr id="0" name=""/>
        <dsp:cNvSpPr/>
      </dsp:nvSpPr>
      <dsp:spPr>
        <a:xfrm>
          <a:off x="6448258" y="1630734"/>
          <a:ext cx="794964" cy="79496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7B5E2-E6BF-4708-9D01-D33CEE2D9C51}">
      <dsp:nvSpPr>
        <dsp:cNvPr id="0" name=""/>
        <dsp:cNvSpPr/>
      </dsp:nvSpPr>
      <dsp:spPr>
        <a:xfrm>
          <a:off x="6615200" y="1797677"/>
          <a:ext cx="461079" cy="46107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B076B-7313-41C0-856F-ADE62810C5C3}">
      <dsp:nvSpPr>
        <dsp:cNvPr id="0" name=""/>
        <dsp:cNvSpPr/>
      </dsp:nvSpPr>
      <dsp:spPr>
        <a:xfrm>
          <a:off x="7413571" y="1630734"/>
          <a:ext cx="1873844" cy="79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Partnerships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13571" y="1630734"/>
        <a:ext cx="1873844" cy="794964"/>
      </dsp:txXfrm>
    </dsp:sp>
    <dsp:sp modelId="{2742811B-D709-4F77-ABC9-B09DE42B4642}">
      <dsp:nvSpPr>
        <dsp:cNvPr id="0" name=""/>
        <dsp:cNvSpPr/>
      </dsp:nvSpPr>
      <dsp:spPr>
        <a:xfrm>
          <a:off x="116935" y="3115292"/>
          <a:ext cx="794964" cy="79496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B871CE-42DE-4868-8EDC-DB4C5533B94A}">
      <dsp:nvSpPr>
        <dsp:cNvPr id="0" name=""/>
        <dsp:cNvSpPr/>
      </dsp:nvSpPr>
      <dsp:spPr>
        <a:xfrm>
          <a:off x="283878" y="3282235"/>
          <a:ext cx="461079" cy="461079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8E9804-AC8F-4188-A09B-9415238B6B8B}">
      <dsp:nvSpPr>
        <dsp:cNvPr id="0" name=""/>
        <dsp:cNvSpPr/>
      </dsp:nvSpPr>
      <dsp:spPr>
        <a:xfrm>
          <a:off x="1082249" y="3115292"/>
          <a:ext cx="1873844" cy="79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Progress Monitoring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82249" y="3115292"/>
        <a:ext cx="1873844" cy="794964"/>
      </dsp:txXfrm>
    </dsp:sp>
    <dsp:sp modelId="{202CCF98-9413-489C-8B37-A4F5B0520833}">
      <dsp:nvSpPr>
        <dsp:cNvPr id="0" name=""/>
        <dsp:cNvSpPr/>
      </dsp:nvSpPr>
      <dsp:spPr>
        <a:xfrm>
          <a:off x="3282597" y="3115292"/>
          <a:ext cx="794964" cy="79496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06773E-63E3-47BB-8DC4-67753F9282BF}">
      <dsp:nvSpPr>
        <dsp:cNvPr id="0" name=""/>
        <dsp:cNvSpPr/>
      </dsp:nvSpPr>
      <dsp:spPr>
        <a:xfrm>
          <a:off x="3449539" y="3282235"/>
          <a:ext cx="461079" cy="461079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60D20-84D8-40D3-8A96-4C388209FF3B}">
      <dsp:nvSpPr>
        <dsp:cNvPr id="0" name=""/>
        <dsp:cNvSpPr/>
      </dsp:nvSpPr>
      <dsp:spPr>
        <a:xfrm>
          <a:off x="4247910" y="3115292"/>
          <a:ext cx="1873844" cy="794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Duration &amp; Intensity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47910" y="3115292"/>
        <a:ext cx="1873844" cy="794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E2743-0F89-4DE1-9394-4A24C0F1811C}">
      <dsp:nvSpPr>
        <dsp:cNvPr id="0" name=""/>
        <dsp:cNvSpPr/>
      </dsp:nvSpPr>
      <dsp:spPr>
        <a:xfrm>
          <a:off x="547" y="142139"/>
          <a:ext cx="2135151" cy="12810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Investigation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547" y="142139"/>
        <a:ext cx="2135151" cy="1281091"/>
      </dsp:txXfrm>
    </dsp:sp>
    <dsp:sp modelId="{ECB59223-A331-4D18-B446-BB9222380EB1}">
      <dsp:nvSpPr>
        <dsp:cNvPr id="0" name=""/>
        <dsp:cNvSpPr/>
      </dsp:nvSpPr>
      <dsp:spPr>
        <a:xfrm>
          <a:off x="2349214" y="142139"/>
          <a:ext cx="2135151" cy="12810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Planning/ Preparation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2349214" y="142139"/>
        <a:ext cx="2135151" cy="1281091"/>
      </dsp:txXfrm>
    </dsp:sp>
    <dsp:sp modelId="{CE20823A-0D9B-4E23-BB10-285F6A08A6FA}">
      <dsp:nvSpPr>
        <dsp:cNvPr id="0" name=""/>
        <dsp:cNvSpPr/>
      </dsp:nvSpPr>
      <dsp:spPr>
        <a:xfrm>
          <a:off x="547" y="1636745"/>
          <a:ext cx="2135151" cy="12810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Action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547" y="1636745"/>
        <a:ext cx="2135151" cy="1281091"/>
      </dsp:txXfrm>
    </dsp:sp>
    <dsp:sp modelId="{F7FFBF95-8670-408A-97FB-A8649AA764D3}">
      <dsp:nvSpPr>
        <dsp:cNvPr id="0" name=""/>
        <dsp:cNvSpPr/>
      </dsp:nvSpPr>
      <dsp:spPr>
        <a:xfrm>
          <a:off x="2349214" y="1636745"/>
          <a:ext cx="2135151" cy="12810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Reflection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2349214" y="1636745"/>
        <a:ext cx="2135151" cy="1281091"/>
      </dsp:txXfrm>
    </dsp:sp>
    <dsp:sp modelId="{01A2D559-DA34-4BAD-9927-CE7D07F3CD70}">
      <dsp:nvSpPr>
        <dsp:cNvPr id="0" name=""/>
        <dsp:cNvSpPr/>
      </dsp:nvSpPr>
      <dsp:spPr>
        <a:xfrm>
          <a:off x="1174881" y="3131351"/>
          <a:ext cx="2135151" cy="12810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Demonstration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1174881" y="3131351"/>
        <a:ext cx="2135151" cy="12810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46BBE-441B-4671-87BD-73BD0D6D4F2F}">
      <dsp:nvSpPr>
        <dsp:cNvPr id="0" name=""/>
        <dsp:cNvSpPr/>
      </dsp:nvSpPr>
      <dsp:spPr>
        <a:xfrm rot="5400000">
          <a:off x="2321479" y="-376742"/>
          <a:ext cx="1836414" cy="30491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Classes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Clubs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School-wide projects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Documentation – x2vol</a:t>
          </a:r>
        </a:p>
      </dsp:txBody>
      <dsp:txXfrm rot="-5400000">
        <a:off x="1715128" y="319255"/>
        <a:ext cx="2959470" cy="1657122"/>
      </dsp:txXfrm>
    </dsp:sp>
    <dsp:sp modelId="{07AADD33-F686-449C-8140-60CCFF643C59}">
      <dsp:nvSpPr>
        <dsp:cNvPr id="0" name=""/>
        <dsp:cNvSpPr/>
      </dsp:nvSpPr>
      <dsp:spPr>
        <a:xfrm>
          <a:off x="0" y="57"/>
          <a:ext cx="1715128" cy="22955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70C0"/>
              </a:solidFill>
              <a:latin typeface="Goudy Old Style" panose="02020502050305020303" pitchFamily="18" charset="0"/>
            </a:rPr>
            <a:t>GCS based with GCS teachers</a:t>
          </a:r>
        </a:p>
      </dsp:txBody>
      <dsp:txXfrm>
        <a:off x="83726" y="83783"/>
        <a:ext cx="1547676" cy="2128065"/>
      </dsp:txXfrm>
    </dsp:sp>
    <dsp:sp modelId="{C8E9928D-35B6-4B04-AC03-D313CCEAF0D9}">
      <dsp:nvSpPr>
        <dsp:cNvPr id="0" name=""/>
        <dsp:cNvSpPr/>
      </dsp:nvSpPr>
      <dsp:spPr>
        <a:xfrm rot="5400000">
          <a:off x="2321479" y="2033551"/>
          <a:ext cx="1836414" cy="30491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Planning with Community Partners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Documentation – SL Approval Form &amp; x2vol</a:t>
          </a:r>
        </a:p>
      </dsp:txBody>
      <dsp:txXfrm rot="-5400000">
        <a:off x="1715128" y="2729548"/>
        <a:ext cx="2959470" cy="1657122"/>
      </dsp:txXfrm>
    </dsp:sp>
    <dsp:sp modelId="{BF52F70E-3FEF-4FB0-A596-A3C07044BC1E}">
      <dsp:nvSpPr>
        <dsp:cNvPr id="0" name=""/>
        <dsp:cNvSpPr/>
      </dsp:nvSpPr>
      <dsp:spPr>
        <a:xfrm>
          <a:off x="0" y="2410408"/>
          <a:ext cx="1715128" cy="22955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70C0"/>
              </a:solidFill>
              <a:latin typeface="Goudy Old Style" panose="02020502050305020303" pitchFamily="18" charset="0"/>
            </a:rPr>
            <a:t>Independent Partnerships with Non-Profit Agencies </a:t>
          </a:r>
        </a:p>
      </dsp:txBody>
      <dsp:txXfrm>
        <a:off x="83726" y="2494134"/>
        <a:ext cx="1547676" cy="2128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7D6A3-58FC-498D-8FCC-F158510A9658}" type="datetimeFigureOut">
              <a:rPr lang="en-US" smtClean="0"/>
              <a:t>6/23/2023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DD3C7-09A3-4FAE-BEB8-19FEF1926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26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DD3C7-09A3-4FAE-BEB8-19FEF192607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410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10C1-68D9-426D-AFF5-EDA5A83FE26A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62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1879-48A3-47A5-B5C8-C41471DFF8B2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90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7C44A-C59B-49C4-9531-4190F8FAE95F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974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27C16-19D4-4027-9C62-B26B19FAF244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563761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A05-0A74-445A-9678-785271128EAB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193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A9B6-A8AD-4AF5-BB43-51E59DFE94B3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91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A368-3A61-4BEF-AE31-0F0140812D38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708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0FDF-F600-4B46-B231-29938188BEE7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61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8A41-3024-4EAE-B64C-415ABA25C013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31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A42-1A45-4FB0-8BE1-C01D6544A525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016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B06A-C244-4D67-B7D6-73ED97A417CC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31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9DB-4E53-4561-B648-0C97F954A6ED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5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8F65-68DA-4DE0-AA51-C1705F712F09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2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D61C-CB42-4521-A465-4F00F6373107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543F9-AF82-48DC-9EF3-0CBC98B23DF1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305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9E4A-1422-43DE-B397-8AA34503285C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21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9680-FDFB-4F63-A942-14E00CD81373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28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6C27C16-19D4-4027-9C62-B26B19FAF244}" type="datetime1">
              <a:rPr lang="en-US" smtClean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7099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2012books.lardbucket.org/books/an-introduction-to-nutrition/s06-04-national-goals-for-nutrition-a.html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hyperlink" Target="https://www.flickr.com/photos/goodlifegarden/10842861025" TargetMode="Externa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7.jpeg"/><Relationship Id="rId4" Type="http://schemas.openxmlformats.org/officeDocument/2006/relationships/diagramLayout" Target="../diagrams/layout3.xml"/><Relationship Id="rId9" Type="http://schemas.openxmlformats.org/officeDocument/2006/relationships/hyperlink" Target="https://www.franklindowntownpartnership.org/2016/05/beautification-day-press-release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DesignPageV2.aspx?subpage=design&amp;m2=1&amp;id=H_vimqLeQ0yBlHYk_LuzDM9AeZnwEYNJrbqqme1tQ6RURThPMjZaOEFEMjg1UzdYR1U0V0NDM0RLSC4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iie.w3.uvm.edu/blog/service-learning-101-a-guide-for-busy-teachers/?goal=0_3fb7b14f0e-9093e2651a-71060041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pi.wi.gov/sites/default/files/imce/service-learning/pdf/21cent-intro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ervice-learning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la.streetsblog.org/2015/05/27/community-services-unlimited-set-to-launch-organic-market-in-south-l-a/" TargetMode="External"/><Relationship Id="rId5" Type="http://schemas.openxmlformats.org/officeDocument/2006/relationships/image" Target="../media/image24.jpeg"/><Relationship Id="rId10" Type="http://schemas.openxmlformats.org/officeDocument/2006/relationships/hyperlink" Target="http://flickr.com/photos/calliope/3491306573" TargetMode="External"/><Relationship Id="rId4" Type="http://schemas.openxmlformats.org/officeDocument/2006/relationships/hyperlink" Target="http://myedmondsnews.com/2015/01/edmonds-teens-make-martin-luther-king-jr-day-service-day/" TargetMode="External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27.jpeg"/><Relationship Id="rId7" Type="http://schemas.openxmlformats.org/officeDocument/2006/relationships/diagramData" Target="../diagrams/data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roundreport.com/strip2clothe-clothing-drive-sparks-controversy/" TargetMode="External"/><Relationship Id="rId11" Type="http://schemas.microsoft.com/office/2007/relationships/diagramDrawing" Target="../diagrams/drawing2.xml"/><Relationship Id="rId5" Type="http://schemas.openxmlformats.org/officeDocument/2006/relationships/image" Target="../media/image28.jpeg"/><Relationship Id="rId10" Type="http://schemas.openxmlformats.org/officeDocument/2006/relationships/diagramColors" Target="../diagrams/colors2.xml"/><Relationship Id="rId4" Type="http://schemas.openxmlformats.org/officeDocument/2006/relationships/hyperlink" Target="https://www.flickr.com/photos/afsusa/8687456462" TargetMode="Externa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hyperlink" Target="https://onelifetimeblog.com/category/news/" TargetMode="External"/><Relationship Id="rId5" Type="http://schemas.openxmlformats.org/officeDocument/2006/relationships/tags" Target="../tags/tag5.xml"/><Relationship Id="rId10" Type="http://schemas.openxmlformats.org/officeDocument/2006/relationships/image" Target="../media/image30.jpeg"/><Relationship Id="rId4" Type="http://schemas.openxmlformats.org/officeDocument/2006/relationships/tags" Target="../tags/tag4.xml"/><Relationship Id="rId9" Type="http://schemas.openxmlformats.org/officeDocument/2006/relationships/hyperlink" Target="http://olyblog.net/aggregator/sources/8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myedmondsnews.com/2011/12/chase-lake-elementarys-food-drive-to-benefit-schools-families-in-need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hyperlink" Target="http://www.newsofmillcreek.com/content/jackson-high-school-students-kick-annual-food-drive" TargetMode="Externa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S_Navy_040623-N-8977L-010_Sailors_assigned_to_Nimitz-class_aircraft_carrier_USS_Ronald_Reagan_(CVN_76)_position_a_frame_of_a_wall_while_helping_the_non-profit_group_Habitat_for_Humanity_build_homes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fcpl/4503370954/" TargetMode="Externa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S_Navy_040623-N-8977L-010_Sailors_assigned_to_Nimitz-class_aircraft_carrier_USS_Ronald_Reagan_(CVN_76)_position_a_frame_of_a_wall_while_helping_the_non-profit_group_Habitat_for_Humanity_build_homes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fcpl/4503370954/" TargetMode="Externa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2F1FE-7C96-4161-95B9-B9C1C5193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03" y="2029096"/>
            <a:ext cx="4554582" cy="30915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Service-Learning </a:t>
            </a:r>
            <a:br>
              <a:rPr lang="en-US" sz="3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US" sz="3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in </a:t>
            </a:r>
            <a:br>
              <a:rPr lang="en-US" sz="3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US" sz="3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Guilford County Schools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29227B-4703-4DAD-A51E-EBA7FE3BC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677" r="17766" b="-1"/>
          <a:stretch/>
        </p:blipFill>
        <p:spPr>
          <a:xfrm>
            <a:off x="4634682" y="10"/>
            <a:ext cx="7557319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99CFA2-3417-4AD0-85FB-50B067D21973}"/>
              </a:ext>
            </a:extLst>
          </p:cNvPr>
          <p:cNvSpPr txBox="1"/>
          <p:nvPr/>
        </p:nvSpPr>
        <p:spPr>
          <a:xfrm>
            <a:off x="1193074" y="548641"/>
            <a:ext cx="92833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Black" panose="02040A02050405020203" pitchFamily="18" charset="0"/>
              </a:rPr>
              <a:t>High Point Central </a:t>
            </a:r>
          </a:p>
        </p:txBody>
      </p:sp>
    </p:spTree>
    <p:extLst>
      <p:ext uri="{BB962C8B-B14F-4D97-AF65-F5344CB8AC3E}">
        <p14:creationId xmlns:p14="http://schemas.microsoft.com/office/powerpoint/2010/main" val="2512990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5D98-7FA9-4EAF-8AD3-D3ACB472C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608" y="452718"/>
            <a:ext cx="4765226" cy="1400530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  <a:t>2 Paths…</a:t>
            </a:r>
            <a:br>
              <a:rPr lang="en-US" sz="54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en-US" sz="5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0E13C8C5-EA64-BA43-3D9E-A2A8EDDA7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6228713"/>
              </p:ext>
            </p:extLst>
          </p:nvPr>
        </p:nvGraphicFramePr>
        <p:xfrm>
          <a:off x="5239427" y="1468583"/>
          <a:ext cx="4764245" cy="4705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7DBA12A-9B98-44F6-A908-13841F770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31396" r="2" b="19404"/>
          <a:stretch/>
        </p:blipFill>
        <p:spPr>
          <a:xfrm>
            <a:off x="-1" y="10"/>
            <a:ext cx="4634681" cy="3428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26C365-E0BC-4A6C-89E0-CFA1A791F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0074" r="13888"/>
          <a:stretch/>
        </p:blipFill>
        <p:spPr>
          <a:xfrm>
            <a:off x="3222" y="3429001"/>
            <a:ext cx="4634681" cy="342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46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95B46-CC51-4992-80AB-0442CB33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20073"/>
            <a:ext cx="3937819" cy="2165503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3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2400" b="1" dirty="0">
                <a:solidFill>
                  <a:schemeClr val="accent3"/>
                </a:solidFill>
                <a:latin typeface="Goudy Stout" panose="0202090407030B020401" pitchFamily="18" charset="0"/>
                <a:cs typeface="Cavolini" panose="03000502040302020204" pitchFamily="66" charset="0"/>
              </a:rPr>
              <a:t>Checklist</a:t>
            </a:r>
            <a:r>
              <a:rPr lang="en-US" sz="2400" b="1" dirty="0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300" b="1" dirty="0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for an Independent Project with a Non-Profit Agency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873F8-4ECA-4D6A-A8CE-21CB2CD29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145" y="1939636"/>
            <a:ext cx="4405745" cy="4308763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Britannic Bold" panose="020B0903060703020204" pitchFamily="34" charset="0"/>
                <a:cs typeface="Cavolini" panose="03000502040302020204" pitchFamily="66" charset="0"/>
              </a:rPr>
              <a:t>Complete the Service-Learning Approval form online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Britannic Bold" panose="020B0903060703020204" pitchFamily="34" charset="0"/>
                <a:cs typeface="Cavolini" panose="03000502040302020204" pitchFamily="66" charset="0"/>
              </a:rPr>
              <a:t>Link can be found on HPC website: Student Services – Service Learning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DE0FB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 Point Central Service Learning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Approval Form (office.com)</a:t>
            </a:r>
            <a:endParaRPr lang="en-US" sz="2000" dirty="0">
              <a:solidFill>
                <a:schemeClr val="bg1"/>
              </a:solidFill>
              <a:latin typeface="Britannic Bold" panose="020B0903060703020204" pitchFamily="34" charset="0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Britannic Bold" panose="020B0903060703020204" pitchFamily="34" charset="0"/>
                <a:cs typeface="Cavolini" panose="03000502040302020204" pitchFamily="66" charset="0"/>
              </a:rPr>
              <a:t>Receive confirmation of approval of the project 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Britannic Bold" panose="020B0903060703020204" pitchFamily="34" charset="0"/>
                <a:cs typeface="Cavolini" panose="03000502040302020204" pitchFamily="66" charset="0"/>
              </a:rPr>
              <a:t>Enter hours in x2vol.com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4F3924-39E4-4BF0-957B-0BCF2A11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94" b="9697"/>
          <a:stretch/>
        </p:blipFill>
        <p:spPr>
          <a:xfrm rot="5400000">
            <a:off x="3498764" y="1724248"/>
            <a:ext cx="5638797" cy="3409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221578-4766-4013-8672-A2352E049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20" r="16689"/>
          <a:stretch/>
        </p:blipFill>
        <p:spPr>
          <a:xfrm>
            <a:off x="8135262" y="609601"/>
            <a:ext cx="3409037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612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0D81C-90A6-4396-9D10-9C2B8913B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82" y="311426"/>
            <a:ext cx="9252154" cy="122398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Bodoni MT Black" panose="02070A03080606020203" pitchFamily="18" charset="0"/>
                <a:cs typeface="Cavolini" panose="03000502040302020204" pitchFamily="66" charset="0"/>
              </a:rPr>
              <a:t>Important Details…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C26F4-2578-4767-A1A8-4E3C094AE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" y="1364974"/>
            <a:ext cx="6944139" cy="518160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Bodoni MT Black" panose="02070A03080606020203" pitchFamily="18" charset="0"/>
                <a:cs typeface="Cavolini" panose="03000502040302020204" pitchFamily="66" charset="0"/>
              </a:rPr>
              <a:t>Hours </a:t>
            </a:r>
            <a:r>
              <a:rPr lang="en-US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must </a:t>
            </a:r>
            <a:r>
              <a:rPr lang="en-US" b="1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 submitted within the semester that they are completed</a:t>
            </a:r>
            <a:r>
              <a:rPr lang="en-US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 </a:t>
            </a:r>
            <a:r>
              <a:rPr lang="en-US" b="1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Hours completed from June-December </a:t>
            </a:r>
            <a:r>
              <a:rPr lang="en-US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must be entered into x2vol by end of December. Hours completed from </a:t>
            </a:r>
            <a:r>
              <a:rPr lang="en-US" b="1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January-May must be entered by the end of May</a:t>
            </a:r>
            <a:r>
              <a:rPr lang="en-US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Bodoni MT Black" panose="02070A03080606020203" pitchFamily="18" charset="0"/>
                <a:cs typeface="Cavolini" panose="03000502040302020204" pitchFamily="66" charset="0"/>
              </a:rPr>
              <a:t>SL Approval Forms </a:t>
            </a:r>
            <a:r>
              <a:rPr lang="en-US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must </a:t>
            </a:r>
            <a:r>
              <a:rPr lang="en-US" b="1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 submitted within the semester that service is started</a:t>
            </a:r>
            <a:r>
              <a:rPr lang="en-US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with the organization and should be submitted </a:t>
            </a:r>
            <a:r>
              <a:rPr lang="en-US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prior</a:t>
            </a:r>
            <a:r>
              <a:rPr lang="en-US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to beginning service.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E36146-3A5F-43BD-8B41-32BF4C623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34655" y="2145861"/>
            <a:ext cx="4008888" cy="40088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073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93F8-2896-40BF-BD78-826C9E59E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91" y="691558"/>
            <a:ext cx="4263655" cy="1404729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>
                <a:solidFill>
                  <a:srgbClr val="00B050"/>
                </a:solidFill>
                <a:latin typeface="Bernard MT Condensed" panose="02050806060905020404" pitchFamily="18" charset="0"/>
                <a:cs typeface="Cavolini" panose="03000502040302020204" pitchFamily="66" charset="0"/>
              </a:rPr>
              <a:t>Service-Learning </a:t>
            </a:r>
            <a:br>
              <a:rPr lang="en-US" sz="4400" dirty="0">
                <a:solidFill>
                  <a:srgbClr val="00B050"/>
                </a:solidFill>
                <a:latin typeface="Bernard MT Condensed" panose="02050806060905020404" pitchFamily="18" charset="0"/>
                <a:cs typeface="Cavolini" panose="03000502040302020204" pitchFamily="66" charset="0"/>
              </a:rPr>
            </a:br>
            <a:r>
              <a:rPr lang="en-US" sz="4400" dirty="0">
                <a:solidFill>
                  <a:srgbClr val="00B050"/>
                </a:solidFill>
                <a:latin typeface="Bernard MT Condensed" panose="02050806060905020404" pitchFamily="18" charset="0"/>
                <a:cs typeface="Cavolini" panose="03000502040302020204" pitchFamily="66" charset="0"/>
              </a:rPr>
              <a:t>Youth Council</a:t>
            </a:r>
          </a:p>
        </p:txBody>
      </p:sp>
      <p:pic>
        <p:nvPicPr>
          <p:cNvPr id="9" name="Content Placeholder 8" descr="A picture containing indoor, sitting, small, person&#10;&#10;Description automatically generated">
            <a:extLst>
              <a:ext uri="{FF2B5EF4-FFF2-40B4-BE49-F238E27FC236}">
                <a16:creationId xmlns:a16="http://schemas.microsoft.com/office/drawing/2014/main" id="{1C50B591-B23A-4B6A-89E9-20DE02175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500100" y="1766137"/>
            <a:ext cx="5638796" cy="3325730"/>
          </a:xfrm>
        </p:spPr>
      </p:pic>
      <p:pic>
        <p:nvPicPr>
          <p:cNvPr id="5" name="Content Placeholder 4" descr="A picture containing cat, sitting, dog, person&#10;&#10;Description automatically generated">
            <a:extLst>
              <a:ext uri="{FF2B5EF4-FFF2-40B4-BE49-F238E27FC236}">
                <a16:creationId xmlns:a16="http://schemas.microsoft.com/office/drawing/2014/main" id="{1FA722F3-8E19-4544-81EB-424585D425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92" r="26195" b="-377"/>
          <a:stretch/>
        </p:blipFill>
        <p:spPr>
          <a:xfrm rot="5400000">
            <a:off x="228131" y="2500502"/>
            <a:ext cx="4161689" cy="38013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Picture 6" descr="A picture containing person, sitting, child, small&#10;&#10;Description automatically generated">
            <a:extLst>
              <a:ext uri="{FF2B5EF4-FFF2-40B4-BE49-F238E27FC236}">
                <a16:creationId xmlns:a16="http://schemas.microsoft.com/office/drawing/2014/main" id="{D77E21E7-2F97-4B8C-A830-D3301F65BE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95" b="9696"/>
          <a:stretch/>
        </p:blipFill>
        <p:spPr>
          <a:xfrm rot="5400000">
            <a:off x="7020382" y="1724481"/>
            <a:ext cx="5638797" cy="3409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9994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72191D-5B22-4A6A-8438-34BA798A9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93" y="1063416"/>
            <a:ext cx="8691015" cy="4811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0" i="0" kern="1200" dirty="0">
                <a:solidFill>
                  <a:schemeClr val="bg1"/>
                </a:solidFill>
                <a:latin typeface="Georgia Pro Black" panose="02040A02050405020203" pitchFamily="18" charset="0"/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358082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0A0159-BE19-4243-BD42-F83CBDBF4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032388"/>
            <a:ext cx="3522879" cy="5084354"/>
          </a:xfrm>
        </p:spPr>
        <p:txBody>
          <a:bodyPr>
            <a:normAutofit/>
          </a:bodyPr>
          <a:lstStyle/>
          <a:p>
            <a:pPr algn="r"/>
            <a:br>
              <a:rPr lang="en-US" dirty="0">
                <a:solidFill>
                  <a:schemeClr val="bg2"/>
                </a:solidFill>
                <a:latin typeface="Georgia Pro Black" panose="02040A02050405020203" pitchFamily="18" charset="0"/>
              </a:rPr>
            </a:br>
            <a:r>
              <a:rPr lang="en-US" dirty="0">
                <a:solidFill>
                  <a:schemeClr val="bg2"/>
                </a:solidFill>
                <a:latin typeface="Harrington" panose="04040505050A02020702" pitchFamily="82" charset="0"/>
              </a:rPr>
              <a:t>How does 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  <a:latin typeface="Bernard MT Condensed" panose="02050806060905020404" pitchFamily="18" charset="0"/>
              </a:rPr>
              <a:t>service-learning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  <a:latin typeface="Harrington" panose="04040505050A02020702" pitchFamily="82" charset="0"/>
              </a:rPr>
              <a:t>connect to the GCS Strategic Direction?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2F2B5F-3406-4382-B32A-C56972F5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143000"/>
            <a:ext cx="6269434" cy="530204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Prepare Students for the World: 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Build 21st-century schools that prepare students to compete in a global economy​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Invest in programs that provide students with the tools to perform 21st-century jobs​</a:t>
            </a:r>
          </a:p>
          <a:p>
            <a:pPr lvl="2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Service-learning is an essential strategy in providing a rigorous and relevant curriculum which will prepare students to succeed in the 21st century. </a:t>
            </a:r>
            <a:r>
              <a:rPr lang="en-US" i="1" dirty="0">
                <a:solidFill>
                  <a:schemeClr val="bg1"/>
                </a:solidFill>
              </a:rPr>
              <a:t>21</a:t>
            </a:r>
            <a:r>
              <a:rPr lang="en-US" i="1" baseline="30000" dirty="0">
                <a:solidFill>
                  <a:schemeClr val="bg1"/>
                </a:solidFill>
              </a:rPr>
              <a:t>st</a:t>
            </a:r>
            <a:r>
              <a:rPr lang="en-US" i="1" dirty="0">
                <a:solidFill>
                  <a:schemeClr val="bg1"/>
                </a:solidFill>
              </a:rPr>
              <a:t> Century Skills and the Connection to Service-Learning, </a:t>
            </a:r>
            <a:r>
              <a:rPr lang="en-US" i="1" dirty="0">
                <a:solidFill>
                  <a:srgbClr val="C00000"/>
                </a:solidFill>
                <a:hlinkClick r:id="rId3"/>
              </a:rPr>
              <a:t>https://dpi.wi.gov/sites/default/files/imce/service-learning/pdf/21cent-intro.pdf</a:t>
            </a:r>
            <a:endParaRPr lang="en-US" i="1" dirty="0">
              <a:solidFill>
                <a:srgbClr val="C00000"/>
              </a:solidFill>
            </a:endParaRPr>
          </a:p>
          <a:p>
            <a:pPr lvl="2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Using the skills and knowledge gained from the core curriculum in carrying out service-learning projects joins the vision for 21st century learning by calling upon students to look deeper, reach higher, and grow as individuals and contributing.  </a:t>
            </a:r>
            <a:r>
              <a:rPr lang="en-US" i="1" dirty="0">
                <a:solidFill>
                  <a:schemeClr val="bg1"/>
                </a:solidFill>
              </a:rPr>
              <a:t>21</a:t>
            </a:r>
            <a:r>
              <a:rPr lang="en-US" i="1" baseline="30000" dirty="0">
                <a:solidFill>
                  <a:schemeClr val="bg1"/>
                </a:solidFill>
              </a:rPr>
              <a:t>st</a:t>
            </a:r>
            <a:r>
              <a:rPr lang="en-US" i="1" dirty="0">
                <a:solidFill>
                  <a:schemeClr val="bg1"/>
                </a:solidFill>
              </a:rPr>
              <a:t> Century Skills and the Connection to Service-Learning, </a:t>
            </a:r>
            <a:r>
              <a:rPr lang="en-US" i="1" dirty="0">
                <a:solidFill>
                  <a:srgbClr val="C00000"/>
                </a:solidFill>
                <a:hlinkClick r:id="rId3"/>
              </a:rPr>
              <a:t>https://dpi.wi.gov/sites/default/files/imce/service-learning/pdf/21cent-intro.pdf</a:t>
            </a:r>
            <a:endParaRPr lang="en-US" i="1" dirty="0">
              <a:solidFill>
                <a:srgbClr val="C00000"/>
              </a:solidFill>
            </a:endParaRPr>
          </a:p>
          <a:p>
            <a:pPr lvl="2">
              <a:lnSpc>
                <a:spcPct val="90000"/>
              </a:lnSpc>
            </a:pP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56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C676D6-8FDA-4548-9FA9-8BF947DE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cs typeface="Cavolini" panose="03000502040302020204" pitchFamily="66" charset="0"/>
              </a:rPr>
              <a:t>Service-Learning Standards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cs typeface="Cavolini" panose="03000502040302020204" pitchFamily="66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cs typeface="Cavolini" panose="03000502040302020204" pitchFamily="66" charset="0"/>
              </a:rPr>
              <a:t> for Quality Practice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03303B9C-00C1-4B76-B53A-5A5581AA3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43434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3698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249350-C185-4AAE-9F41-BEE7EB10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291" y="1006763"/>
            <a:ext cx="4507346" cy="3057237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b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Service-Learning (SL) </a:t>
            </a:r>
            <a:b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is a way of teaching and learning that connects the classroom with </a:t>
            </a:r>
            <a:b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meaningful community </a:t>
            </a:r>
            <a:b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and civic engagement.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79F9DD-EBA9-4D48-AB05-40F0BFC31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017" r="2119" b="5"/>
          <a:stretch/>
        </p:blipFill>
        <p:spPr>
          <a:xfrm>
            <a:off x="1008230" y="962904"/>
            <a:ext cx="2934069" cy="2369532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FAF48D-1490-4884-8B10-E8E15BB49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041" r="8808" b="4"/>
          <a:stretch/>
        </p:blipFill>
        <p:spPr>
          <a:xfrm>
            <a:off x="4244705" y="962904"/>
            <a:ext cx="2932795" cy="2368485"/>
          </a:xfrm>
          <a:prstGeom prst="rect">
            <a:avLst/>
          </a:prstGeom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A6A406-C6FA-422F-B833-FBBC8AE81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7131" r="5" b="5"/>
          <a:stretch/>
        </p:blipFill>
        <p:spPr>
          <a:xfrm>
            <a:off x="1008229" y="3528520"/>
            <a:ext cx="2934070" cy="2369532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A5A106-996D-42DA-8667-D5C6DB89F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9994" r="8283" b="2"/>
          <a:stretch/>
        </p:blipFill>
        <p:spPr>
          <a:xfrm>
            <a:off x="4244712" y="3529567"/>
            <a:ext cx="2932781" cy="23684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99202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04ED95-2D1D-4D1C-8832-14F44393D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106" r="20245"/>
          <a:stretch/>
        </p:blipFill>
        <p:spPr>
          <a:xfrm>
            <a:off x="1" y="10"/>
            <a:ext cx="6094410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5CDEC2-7E43-4AD7-81DC-39223025A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825" r="7166"/>
          <a:stretch/>
        </p:blipFill>
        <p:spPr>
          <a:xfrm>
            <a:off x="4053081" y="10"/>
            <a:ext cx="8138918" cy="6857990"/>
          </a:xfrm>
          <a:custGeom>
            <a:avLst/>
            <a:gdLst/>
            <a:ahLst/>
            <a:cxnLst/>
            <a:rect l="l" t="t" r="r" b="b"/>
            <a:pathLst>
              <a:path w="8138918" h="6858000">
                <a:moveTo>
                  <a:pt x="2038180" y="0"/>
                </a:moveTo>
                <a:lnTo>
                  <a:pt x="8138918" y="0"/>
                </a:lnTo>
                <a:lnTo>
                  <a:pt x="8138918" y="6858000"/>
                </a:lnTo>
                <a:lnTo>
                  <a:pt x="2038180" y="6858000"/>
                </a:lnTo>
                <a:close/>
                <a:moveTo>
                  <a:pt x="1501126" y="0"/>
                </a:moveTo>
                <a:lnTo>
                  <a:pt x="1727373" y="0"/>
                </a:lnTo>
                <a:lnTo>
                  <a:pt x="1727373" y="6858000"/>
                </a:lnTo>
                <a:lnTo>
                  <a:pt x="1501126" y="6858000"/>
                </a:lnTo>
                <a:close/>
                <a:moveTo>
                  <a:pt x="1074563" y="0"/>
                </a:moveTo>
                <a:lnTo>
                  <a:pt x="1151640" y="0"/>
                </a:lnTo>
                <a:lnTo>
                  <a:pt x="1151640" y="6858000"/>
                </a:lnTo>
                <a:lnTo>
                  <a:pt x="1074563" y="6858000"/>
                </a:lnTo>
                <a:close/>
                <a:moveTo>
                  <a:pt x="756244" y="0"/>
                </a:moveTo>
                <a:lnTo>
                  <a:pt x="940901" y="0"/>
                </a:lnTo>
                <a:lnTo>
                  <a:pt x="940901" y="6858000"/>
                </a:lnTo>
                <a:lnTo>
                  <a:pt x="756244" y="6858000"/>
                </a:lnTo>
                <a:close/>
                <a:moveTo>
                  <a:pt x="0" y="0"/>
                </a:moveTo>
                <a:lnTo>
                  <a:pt x="575732" y="0"/>
                </a:lnTo>
                <a:lnTo>
                  <a:pt x="5757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AF0685-733D-4DEC-93C6-F1B61F1CD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955" y="287383"/>
            <a:ext cx="5145547" cy="2201091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  <a:cs typeface="Cavolini" panose="03000502040302020204" pitchFamily="66" charset="0"/>
              </a:rPr>
              <a:t>Student Roles for </a:t>
            </a:r>
            <a:b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  <a:cs typeface="Cavolini" panose="03000502040302020204" pitchFamily="66" charset="0"/>
              </a:rPr>
            </a:br>
            <a:r>
              <a:rPr lang="en-US" sz="3600" b="1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  <a:cs typeface="Cavolini" panose="03000502040302020204" pitchFamily="66" charset="0"/>
              </a:rPr>
              <a:t>Successful Service-Learning</a:t>
            </a:r>
            <a:br>
              <a:rPr lang="en-US" sz="2200" b="1" dirty="0">
                <a:latin typeface="Georgia" panose="02040502050405020303" pitchFamily="18" charset="0"/>
                <a:cs typeface="Cavolini" panose="03000502040302020204" pitchFamily="66" charset="0"/>
              </a:rPr>
            </a:br>
            <a:br>
              <a:rPr lang="en-US" sz="2200" b="1" dirty="0">
                <a:latin typeface="Georgia" panose="02040502050405020303" pitchFamily="18" charset="0"/>
                <a:cs typeface="Cavolini" panose="03000502040302020204" pitchFamily="66" charset="0"/>
              </a:rPr>
            </a:br>
            <a:r>
              <a:rPr lang="en-US" sz="15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sz="15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FC4A7F68-6783-037B-F79B-55489B0EE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9198712"/>
              </p:ext>
            </p:extLst>
          </p:nvPr>
        </p:nvGraphicFramePr>
        <p:xfrm>
          <a:off x="6531429" y="2098767"/>
          <a:ext cx="4484914" cy="4554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83039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0DE76B-A4CE-4496-83DE-690E3363C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40000"/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8881" r="24386"/>
          <a:stretch/>
        </p:blipFill>
        <p:spPr>
          <a:xfrm>
            <a:off x="20" y="10"/>
            <a:ext cx="6102076" cy="685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C2F1B-1FB1-447A-B3AE-808B9E649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40000"/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b="9910"/>
          <a:stretch/>
        </p:blipFill>
        <p:spPr>
          <a:xfrm>
            <a:off x="6102096" y="10"/>
            <a:ext cx="6089904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3BEFBD-E535-42C9-954D-3B378729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500" y="452260"/>
            <a:ext cx="9404723" cy="1400530"/>
          </a:xfrm>
        </p:spPr>
        <p:txBody>
          <a:bodyPr/>
          <a:lstStyle/>
          <a:p>
            <a:pPr algn="ctr"/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Examples: Types of </a:t>
            </a:r>
            <a:b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Service Experiences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849E2B9-BD66-4799-818F-849A868C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161442"/>
            <a:ext cx="2895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AFAB72B-86EE-4A3D-9F72-FA1A398D3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b="1" dirty="0"/>
          </a:p>
        </p:txBody>
      </p:sp>
      <p:sp>
        <p:nvSpPr>
          <p:cNvPr id="19" name="Line 2">
            <a:extLst>
              <a:ext uri="{FF2B5EF4-FFF2-40B4-BE49-F238E27FC236}">
                <a16:creationId xmlns:a16="http://schemas.microsoft.com/office/drawing/2014/main" id="{350792C2-2F29-425B-AA82-F316A2CED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350" y="3043238"/>
            <a:ext cx="914400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 dirty="0"/>
          </a:p>
        </p:txBody>
      </p:sp>
      <p:sp>
        <p:nvSpPr>
          <p:cNvPr id="21" name="Oval 3">
            <a:extLst>
              <a:ext uri="{FF2B5EF4-FFF2-40B4-BE49-F238E27FC236}">
                <a16:creationId xmlns:a16="http://schemas.microsoft.com/office/drawing/2014/main" id="{800548FC-E7F5-4264-9BE1-8136317DB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9" y="2168682"/>
            <a:ext cx="1530350" cy="1443039"/>
          </a:xfrm>
          <a:prstGeom prst="ellipse">
            <a:avLst/>
          </a:prstGeom>
          <a:gradFill rotWithShape="0">
            <a:gsLst>
              <a:gs pos="0">
                <a:srgbClr val="FF2D4B"/>
              </a:gs>
              <a:gs pos="100000">
                <a:srgbClr val="820041"/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lIns="91429" tIns="45714" rIns="91429" bIns="45714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Teach 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Others</a:t>
            </a:r>
          </a:p>
        </p:txBody>
      </p:sp>
      <p:sp>
        <p:nvSpPr>
          <p:cNvPr id="23" name="Line 4">
            <a:extLst>
              <a:ext uri="{FF2B5EF4-FFF2-40B4-BE49-F238E27FC236}">
                <a16:creationId xmlns:a16="http://schemas.microsoft.com/office/drawing/2014/main" id="{40AFDE54-A6A1-4FC6-BBBA-23FF44380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2660650" y="3043238"/>
            <a:ext cx="9159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 dirty="0"/>
          </a:p>
        </p:txBody>
      </p:sp>
      <p:sp>
        <p:nvSpPr>
          <p:cNvPr id="25" name="Oval 5">
            <a:extLst>
              <a:ext uri="{FF2B5EF4-FFF2-40B4-BE49-F238E27FC236}">
                <a16:creationId xmlns:a16="http://schemas.microsoft.com/office/drawing/2014/main" id="{C6810904-1BA5-41AA-AD7D-B0D2CA9BA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717" y="2150514"/>
            <a:ext cx="1532141" cy="1443039"/>
          </a:xfrm>
          <a:prstGeom prst="ellipse">
            <a:avLst/>
          </a:prstGeom>
          <a:gradFill rotWithShape="0">
            <a:gsLst>
              <a:gs pos="0">
                <a:srgbClr val="438E8E"/>
              </a:gs>
              <a:gs pos="100000">
                <a:srgbClr val="006666"/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lIns="91429" tIns="45714" rIns="91429" bIns="45714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Product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o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r 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Performance</a:t>
            </a:r>
          </a:p>
        </p:txBody>
      </p:sp>
      <p:sp>
        <p:nvSpPr>
          <p:cNvPr id="28" name="Oval 7">
            <a:extLst>
              <a:ext uri="{FF2B5EF4-FFF2-40B4-BE49-F238E27FC236}">
                <a16:creationId xmlns:a16="http://schemas.microsoft.com/office/drawing/2014/main" id="{6F478BD5-26B9-4FF6-848B-7D7AC034E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889" y="2148662"/>
            <a:ext cx="1532142" cy="1443039"/>
          </a:xfrm>
          <a:prstGeom prst="ellipse">
            <a:avLst/>
          </a:prstGeom>
          <a:gradFill rotWithShape="0">
            <a:gsLst>
              <a:gs pos="0">
                <a:srgbClr val="EABD00"/>
              </a:gs>
              <a:gs pos="100000">
                <a:srgbClr val="FFD939">
                  <a:gamma/>
                  <a:shade val="75686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lIns="91429" tIns="45714" rIns="91429" bIns="45714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Problem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Solving</a:t>
            </a:r>
          </a:p>
        </p:txBody>
      </p:sp>
      <p:sp>
        <p:nvSpPr>
          <p:cNvPr id="30" name="Oval 9">
            <a:extLst>
              <a:ext uri="{FF2B5EF4-FFF2-40B4-BE49-F238E27FC236}">
                <a16:creationId xmlns:a16="http://schemas.microsoft.com/office/drawing/2014/main" id="{2035EBB5-D9FE-488B-A5B8-7BD03127C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2961" y="2103874"/>
            <a:ext cx="1530350" cy="1443039"/>
          </a:xfrm>
          <a:prstGeom prst="ellipse">
            <a:avLst/>
          </a:prstGeom>
          <a:gradFill rotWithShape="0">
            <a:gsLst>
              <a:gs pos="0">
                <a:srgbClr val="9BB3FF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lIns="91429" tIns="45714" rIns="91429" bIns="45714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Apprentice</a:t>
            </a:r>
          </a:p>
        </p:txBody>
      </p:sp>
      <p:sp>
        <p:nvSpPr>
          <p:cNvPr id="32" name="Oval 11">
            <a:extLst>
              <a:ext uri="{FF2B5EF4-FFF2-40B4-BE49-F238E27FC236}">
                <a16:creationId xmlns:a16="http://schemas.microsoft.com/office/drawing/2014/main" id="{12F85CCE-9114-4E63-A108-99E0C7012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4224" y="2091948"/>
            <a:ext cx="1530350" cy="1443039"/>
          </a:xfrm>
          <a:prstGeom prst="ellipse">
            <a:avLst/>
          </a:prstGeom>
          <a:gradFill rotWithShape="0">
            <a:gsLst>
              <a:gs pos="0">
                <a:srgbClr val="969696"/>
              </a:gs>
              <a:gs pos="100000">
                <a:srgbClr val="808080"/>
              </a:gs>
            </a:gsLst>
            <a:path path="shape">
              <a:fillToRect l="50000" t="50000" r="50000" b="50000"/>
            </a:path>
          </a:gradFill>
          <a:ln w="3175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lIns="91429" tIns="45714" rIns="91429" bIns="45714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Public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+mn-ea"/>
              </a:rPr>
              <a:t>Policy</a:t>
            </a:r>
          </a:p>
        </p:txBody>
      </p:sp>
      <p:sp>
        <p:nvSpPr>
          <p:cNvPr id="33" name="KMA1D1FEAF">
            <a:extLst>
              <a:ext uri="{FF2B5EF4-FFF2-40B4-BE49-F238E27FC236}">
                <a16:creationId xmlns:a16="http://schemas.microsoft.com/office/drawing/2014/main" id="{BF7C7B3C-7040-491E-ADC2-F87E2BFB555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6598" y="3678240"/>
            <a:ext cx="15240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1029" tIns="41315" rIns="41029" bIns="41315"/>
          <a:lstStyle/>
          <a:p>
            <a:pPr defTabSz="820738">
              <a:spcBef>
                <a:spcPct val="20000"/>
              </a:spcBef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Could the youth teach what he/she is learning to benefit others?</a:t>
            </a:r>
          </a:p>
        </p:txBody>
      </p:sp>
      <p:sp>
        <p:nvSpPr>
          <p:cNvPr id="34" name="KMA1D1FEAF">
            <a:extLst>
              <a:ext uri="{FF2B5EF4-FFF2-40B4-BE49-F238E27FC236}">
                <a16:creationId xmlns:a16="http://schemas.microsoft.com/office/drawing/2014/main" id="{C7E76E4C-17D0-4C1A-8A2D-F346584FCE4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8597" y="3667920"/>
            <a:ext cx="1559033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1029" tIns="41315" rIns="41029" bIns="41315"/>
          <a:lstStyle/>
          <a:p>
            <a:pPr defTabSz="820738">
              <a:spcBef>
                <a:spcPct val="20000"/>
              </a:spcBef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Could the youth craft a product or performance to benefit others?</a:t>
            </a:r>
          </a:p>
        </p:txBody>
      </p:sp>
      <p:sp>
        <p:nvSpPr>
          <p:cNvPr id="35" name="KMA1D1FEAF">
            <a:extLst>
              <a:ext uri="{FF2B5EF4-FFF2-40B4-BE49-F238E27FC236}">
                <a16:creationId xmlns:a16="http://schemas.microsoft.com/office/drawing/2014/main" id="{D646386A-3288-4848-A013-6D9CB71DF449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78496" y="3620491"/>
            <a:ext cx="15240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1029" tIns="41315" rIns="41029" bIns="41315"/>
          <a:lstStyle/>
          <a:p>
            <a:pPr defTabSz="820738">
              <a:spcBef>
                <a:spcPct val="20000"/>
              </a:spcBef>
            </a:pPr>
            <a:r>
              <a:rPr lang="en-US" b="1" dirty="0">
                <a:solidFill>
                  <a:srgbClr val="FFC000"/>
                </a:solidFill>
                <a:latin typeface="+mj-lt"/>
              </a:rPr>
              <a:t>Could the youth’s learning be applied to solve a real concern</a:t>
            </a:r>
          </a:p>
          <a:p>
            <a:pPr defTabSz="820738">
              <a:spcBef>
                <a:spcPct val="20000"/>
              </a:spcBef>
            </a:pPr>
            <a:r>
              <a:rPr lang="en-US" b="1" dirty="0">
                <a:solidFill>
                  <a:srgbClr val="FFC000"/>
                </a:solidFill>
                <a:latin typeface="+mj-lt"/>
              </a:rPr>
              <a:t> in the community? </a:t>
            </a:r>
          </a:p>
          <a:p>
            <a:pPr defTabSz="820738">
              <a:spcBef>
                <a:spcPct val="20000"/>
              </a:spcBef>
            </a:pPr>
            <a:endParaRPr lang="en-US" sz="3600" b="1" dirty="0">
              <a:latin typeface="+mj-lt"/>
            </a:endParaRPr>
          </a:p>
        </p:txBody>
      </p:sp>
      <p:sp>
        <p:nvSpPr>
          <p:cNvPr id="36" name="KMA1D1FEAF">
            <a:extLst>
              <a:ext uri="{FF2B5EF4-FFF2-40B4-BE49-F238E27FC236}">
                <a16:creationId xmlns:a16="http://schemas.microsoft.com/office/drawing/2014/main" id="{B82A8ADA-3A52-4B2D-982F-1B637EAF0ED6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10496" y="3678240"/>
            <a:ext cx="15240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1029" tIns="41315" rIns="41029" bIns="41315"/>
          <a:lstStyle/>
          <a:p>
            <a:pPr defTabSz="820738">
              <a:spcBef>
                <a:spcPct val="20000"/>
              </a:spcBef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Could the youth apprentice / volunteer in a local non-profit?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7" name="KMA1D1FEAF">
            <a:extLst>
              <a:ext uri="{FF2B5EF4-FFF2-40B4-BE49-F238E27FC236}">
                <a16:creationId xmlns:a16="http://schemas.microsoft.com/office/drawing/2014/main" id="{F95E415A-F1BA-4C7D-A654-FB4A9B518D2C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020145" y="3628270"/>
            <a:ext cx="2151437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1029" tIns="41315" rIns="41029" bIns="41315"/>
          <a:lstStyle/>
          <a:p>
            <a:pPr defTabSz="820738">
              <a:spcBef>
                <a:spcPct val="20000"/>
              </a:spcBef>
            </a:pP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Could the youth research a public policy issue and make recommendations to public officials?</a:t>
            </a:r>
            <a:endParaRPr lang="en-US" sz="2400" b="1" dirty="0">
              <a:solidFill>
                <a:schemeClr val="tx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8" name="Notes">
            <a:extLst>
              <a:ext uri="{FF2B5EF4-FFF2-40B4-BE49-F238E27FC236}">
                <a16:creationId xmlns:a16="http://schemas.microsoft.com/office/drawing/2014/main" id="{D099A2BF-1BDA-4249-A1EA-FE497C3AB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7838" y="6107113"/>
            <a:ext cx="5772150" cy="134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/>
          <a:lstStyle/>
          <a:p>
            <a:pPr marL="171450" indent="-171450" defTabSz="820738" fontAlgn="t"/>
            <a:endParaRPr lang="en-US" sz="900" dirty="0"/>
          </a:p>
        </p:txBody>
      </p:sp>
      <p:pic>
        <p:nvPicPr>
          <p:cNvPr id="39" name="Picture 20" descr="Toole_Compass_Blue_small">
            <a:extLst>
              <a:ext uri="{FF2B5EF4-FFF2-40B4-BE49-F238E27FC236}">
                <a16:creationId xmlns:a16="http://schemas.microsoft.com/office/drawing/2014/main" id="{9F34E306-F927-465C-8884-81C488A7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2458" y="6192033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21">
            <a:extLst>
              <a:ext uri="{FF2B5EF4-FFF2-40B4-BE49-F238E27FC236}">
                <a16:creationId xmlns:a16="http://schemas.microsoft.com/office/drawing/2014/main" id="{EA7C300B-2AA1-4B18-99EF-6DDDEA279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05" y="6572228"/>
            <a:ext cx="1416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Compass Institute</a:t>
            </a:r>
          </a:p>
        </p:txBody>
      </p:sp>
    </p:spTree>
    <p:extLst>
      <p:ext uri="{BB962C8B-B14F-4D97-AF65-F5344CB8AC3E}">
        <p14:creationId xmlns:p14="http://schemas.microsoft.com/office/powerpoint/2010/main" val="976572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6DA5-09BE-48CC-88FC-03D6181A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608" y="452718"/>
            <a:ext cx="5229992" cy="140053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What are the benefits of Service-Learning for Students?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79F0-D7AE-4EF5-9AA0-B5EBF7FE8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608" y="2052918"/>
            <a:ext cx="4764245" cy="4195481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Prepare for a Changing World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Learn the Importance of Collaboration &amp; Teamwork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Develop Critical Thinking Skills and Innovative Ideas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Become Creative Problem Solvers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Develop Global Awareness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Connect with people while developing skills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CHARACTER DEVELOPMENT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CF5FA3-E66A-412A-BB7D-2F0C6E318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3" b="1355"/>
          <a:stretch/>
        </p:blipFill>
        <p:spPr>
          <a:xfrm>
            <a:off x="-1" y="10"/>
            <a:ext cx="4634681" cy="3428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590B26-BD81-49F1-AB8A-711D56730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366" r="3" b="3"/>
          <a:stretch/>
        </p:blipFill>
        <p:spPr>
          <a:xfrm>
            <a:off x="3222" y="3429001"/>
            <a:ext cx="4634681" cy="342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80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A021AA-C6DD-43D6-9DAE-4EE77D19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133" r="24587" b="2"/>
          <a:stretch/>
        </p:blipFill>
        <p:spPr>
          <a:xfrm>
            <a:off x="20" y="10"/>
            <a:ext cx="6102076" cy="685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8FB669-560A-4A03-B9A3-4A0FF34A0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442" r="2958"/>
          <a:stretch/>
        </p:blipFill>
        <p:spPr>
          <a:xfrm>
            <a:off x="6102096" y="10"/>
            <a:ext cx="6089904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A348AB-8333-4054-96DD-B8B63027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87" y="1393163"/>
            <a:ext cx="10257183" cy="996010"/>
          </a:xfr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u="sng" dirty="0">
                <a:latin typeface="Cavolini" panose="03000502040302020204" pitchFamily="66" charset="0"/>
                <a:cs typeface="Cavolini" panose="03000502040302020204" pitchFamily="66" charset="0"/>
              </a:rPr>
              <a:t>Service-Learning 4-Year Plan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348EC6E-C97A-4401-8D1A-D42FEFF940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2314528"/>
              </p:ext>
            </p:extLst>
          </p:nvPr>
        </p:nvGraphicFramePr>
        <p:xfrm>
          <a:off x="738960" y="2718378"/>
          <a:ext cx="10664838" cy="294658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928731">
                  <a:extLst>
                    <a:ext uri="{9D8B030D-6E8A-4147-A177-3AD203B41FA5}">
                      <a16:colId xmlns:a16="http://schemas.microsoft.com/office/drawing/2014/main" val="100493307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718391235"/>
                    </a:ext>
                  </a:extLst>
                </a:gridCol>
                <a:gridCol w="2492157">
                  <a:extLst>
                    <a:ext uri="{9D8B030D-6E8A-4147-A177-3AD203B41FA5}">
                      <a16:colId xmlns:a16="http://schemas.microsoft.com/office/drawing/2014/main" val="2603326181"/>
                    </a:ext>
                  </a:extLst>
                </a:gridCol>
                <a:gridCol w="2805550">
                  <a:extLst>
                    <a:ext uri="{9D8B030D-6E8A-4147-A177-3AD203B41FA5}">
                      <a16:colId xmlns:a16="http://schemas.microsoft.com/office/drawing/2014/main" val="422464544"/>
                    </a:ext>
                  </a:extLst>
                </a:gridCol>
              </a:tblGrid>
              <a:tr h="9044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9</a:t>
                      </a:r>
                      <a:r>
                        <a:rPr lang="en-US" sz="2800" baseline="30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</a:t>
                      </a:r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Grade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10</a:t>
                      </a:r>
                      <a:r>
                        <a:rPr lang="en-US" sz="2800" baseline="30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</a:t>
                      </a:r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Grade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11</a:t>
                      </a:r>
                      <a:r>
                        <a:rPr lang="en-US" sz="2800" baseline="30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</a:t>
                      </a:r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Grade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12</a:t>
                      </a:r>
                      <a:r>
                        <a:rPr lang="en-US" sz="2800" baseline="30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</a:t>
                      </a:r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Grade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089536"/>
                  </a:ext>
                </a:extLst>
              </a:tr>
              <a:tr h="118773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Investigation Year </a:t>
                      </a:r>
                    </a:p>
                    <a:p>
                      <a:pPr algn="ctr"/>
                      <a:r>
                        <a:rPr lang="en-US" sz="1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(Learn about SL)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Action Year</a:t>
                      </a:r>
                    </a:p>
                    <a:p>
                      <a:pPr algn="ctr"/>
                      <a:r>
                        <a:rPr lang="en-US" sz="1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(Earn Hours)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Action </a:t>
                      </a:r>
                    </a:p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Year</a:t>
                      </a:r>
                    </a:p>
                    <a:p>
                      <a:pPr algn="ctr"/>
                      <a:r>
                        <a:rPr lang="en-US" sz="1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(Earn Hours)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Reflection Year </a:t>
                      </a:r>
                    </a:p>
                    <a:p>
                      <a:pPr algn="ctr"/>
                      <a:r>
                        <a:rPr lang="en-US" sz="1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(Complete project as determined by the school SL Coach)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62833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830A629-615D-4AEB-846A-5A57FDD3C98E}"/>
              </a:ext>
            </a:extLst>
          </p:cNvPr>
          <p:cNvSpPr txBox="1"/>
          <p:nvPr/>
        </p:nvSpPr>
        <p:spPr>
          <a:xfrm>
            <a:off x="8516983" y="5671000"/>
            <a:ext cx="3091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*These guidelines do not apply to </a:t>
            </a:r>
          </a:p>
          <a:p>
            <a:r>
              <a:rPr lang="en-US" sz="1400" b="1" dirty="0"/>
              <a:t>  OCS/Adaptive Students</a:t>
            </a:r>
          </a:p>
        </p:txBody>
      </p:sp>
    </p:spTree>
    <p:extLst>
      <p:ext uri="{BB962C8B-B14F-4D97-AF65-F5344CB8AC3E}">
        <p14:creationId xmlns:p14="http://schemas.microsoft.com/office/powerpoint/2010/main" val="823510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A021AA-C6DD-43D6-9DAE-4EE77D19C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133" r="24587" b="2"/>
          <a:stretch/>
        </p:blipFill>
        <p:spPr>
          <a:xfrm>
            <a:off x="20" y="10"/>
            <a:ext cx="6102076" cy="685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8FB669-560A-4A03-B9A3-4A0FF34A0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442" r="2958"/>
          <a:stretch/>
        </p:blipFill>
        <p:spPr>
          <a:xfrm>
            <a:off x="6102096" y="10"/>
            <a:ext cx="6089904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A348AB-8333-4054-96DD-B8B63027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60" y="1419667"/>
            <a:ext cx="10257183" cy="996010"/>
          </a:xfrm>
          <a:solidFill>
            <a:schemeClr val="accent3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u="sng" dirty="0">
                <a:latin typeface="Cavolini" panose="03000502040302020204" pitchFamily="66" charset="0"/>
                <a:cs typeface="Cavolini" panose="03000502040302020204" pitchFamily="66" charset="0"/>
              </a:rPr>
              <a:t>Service-Learning Recognitions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348EC6E-C97A-4401-8D1A-D42FEFF940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4940348"/>
              </p:ext>
            </p:extLst>
          </p:nvPr>
        </p:nvGraphicFramePr>
        <p:xfrm>
          <a:off x="738960" y="2758135"/>
          <a:ext cx="10257182" cy="255933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918640">
                  <a:extLst>
                    <a:ext uri="{9D8B030D-6E8A-4147-A177-3AD203B41FA5}">
                      <a16:colId xmlns:a16="http://schemas.microsoft.com/office/drawing/2014/main" val="1004933078"/>
                    </a:ext>
                  </a:extLst>
                </a:gridCol>
                <a:gridCol w="3677010">
                  <a:extLst>
                    <a:ext uri="{9D8B030D-6E8A-4147-A177-3AD203B41FA5}">
                      <a16:colId xmlns:a16="http://schemas.microsoft.com/office/drawing/2014/main" val="718391235"/>
                    </a:ext>
                  </a:extLst>
                </a:gridCol>
                <a:gridCol w="3661532">
                  <a:extLst>
                    <a:ext uri="{9D8B030D-6E8A-4147-A177-3AD203B41FA5}">
                      <a16:colId xmlns:a16="http://schemas.microsoft.com/office/drawing/2014/main" val="422464544"/>
                    </a:ext>
                  </a:extLst>
                </a:gridCol>
              </a:tblGrid>
              <a:tr h="9044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Hours needed for SL Honors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Hours needed for SL Exemplary Award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Hours needed for SL Diploma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089536"/>
                  </a:ext>
                </a:extLst>
              </a:tr>
              <a:tr h="1187739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70-99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100-199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pPr algn="ctr"/>
                      <a:r>
                        <a:rPr lang="en-US" sz="28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200+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62833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93FB997-B65C-4B4C-84D5-4B732AB9EB9A}"/>
              </a:ext>
            </a:extLst>
          </p:cNvPr>
          <p:cNvSpPr txBox="1"/>
          <p:nvPr/>
        </p:nvSpPr>
        <p:spPr>
          <a:xfrm>
            <a:off x="7384869" y="4890754"/>
            <a:ext cx="3957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1400" dirty="0"/>
              <a:t>*</a:t>
            </a:r>
            <a:r>
              <a:rPr lang="en-US" sz="1400" b="1" dirty="0"/>
              <a:t>These guidelines do not apply to </a:t>
            </a:r>
          </a:p>
          <a:p>
            <a:r>
              <a:rPr lang="en-US" sz="1400" b="1" dirty="0"/>
              <a:t>  OCS/Adaptive Students</a:t>
            </a:r>
          </a:p>
        </p:txBody>
      </p:sp>
    </p:spTree>
    <p:extLst>
      <p:ext uri="{BB962C8B-B14F-4D97-AF65-F5344CB8AC3E}">
        <p14:creationId xmlns:p14="http://schemas.microsoft.com/office/powerpoint/2010/main" val="40892227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  <p:tag name="TABLEINFO" val="RW:R001;LK=False|RW:R001;ST=1|RW:R001;RH=1|CL:C001;LK=False|CL:C001;ST=1|CL:C001;CW=1"/>
  <p:tag name="TABLEVERSION" val="3.00"/>
  <p:tag name="NUMBEROFCOLUMNS" val=" 1"/>
  <p:tag name="NUMBEROFROWS" val=" 1"/>
  <p:tag name="AUTHOR" val="KMA"/>
  <p:tag name="PRIORNAME" val="KMA1D1FEAF"/>
  <p:tag name="LEFT" val="41"/>
  <p:tag name="BACKUPNAME" val="KMA1D1FEAF:R001:C0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UPNAME" val="KMA1D1FEAF:R001:C001"/>
  <p:tag name="LEFT" val="41"/>
  <p:tag name="PRIORNAME" val="KMA1D1FEAF"/>
  <p:tag name="AUTHOR" val="KMA"/>
  <p:tag name="NUMBEROFROWS" val=" 1"/>
  <p:tag name="NUMBEROFCOLUMNS" val=" 1"/>
  <p:tag name="TABLEVERSION" val="3.00"/>
  <p:tag name="TABLEINFO" val="RW:R001;LK=False|RW:R001;ST=1|RW:R001;RH=1|CL:C001;LK=False|CL:C001;ST=1|CL:C001;CW=1"/>
  <p:tag name="BAINBULLE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UPNAME" val="KMA1D1FEAF:R001:C001"/>
  <p:tag name="LEFT" val="41"/>
  <p:tag name="PRIORNAME" val="KMA1D1FEAF"/>
  <p:tag name="AUTHOR" val="KMA"/>
  <p:tag name="NUMBEROFROWS" val=" 1"/>
  <p:tag name="NUMBEROFCOLUMNS" val=" 1"/>
  <p:tag name="TABLEVERSION" val="3.00"/>
  <p:tag name="TABLEINFO" val="RW:R001;LK=False|RW:R001;ST=1|RW:R001;RH=1|CL:C001;LK=False|CL:C001;ST=1|CL:C001;CW=1"/>
  <p:tag name="BAINBULLET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  <p:tag name="TABLEINFO" val="RW:R001;LK=False|RW:R001;ST=1|RW:R001;RH=1|CL:C001;LK=False|CL:C001;ST=1|CL:C001;CW=1"/>
  <p:tag name="TABLEVERSION" val="3.00"/>
  <p:tag name="NUMBEROFCOLUMNS" val=" 1"/>
  <p:tag name="NUMBEROFROWS" val=" 1"/>
  <p:tag name="AUTHOR" val="KMA"/>
  <p:tag name="PRIORNAME" val="KMA1D1FEAF"/>
  <p:tag name="LEFT" val="41"/>
  <p:tag name="BACKUPNAME" val="KMA1D1FEAF:R001:C0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UPNAME" val="KMA1D1FEAF:R001:C001"/>
  <p:tag name="LEFT" val="41"/>
  <p:tag name="PRIORNAME" val="KMA1D1FEAF"/>
  <p:tag name="AUTHOR" val="KMA"/>
  <p:tag name="NUMBEROFROWS" val=" 1"/>
  <p:tag name="NUMBEROFCOLUMNS" val=" 1"/>
  <p:tag name="TABLEVERSION" val="3.00"/>
  <p:tag name="TABLEINFO" val="RW:R001;LK=False|RW:R001;ST=1|RW:R001;RH=1|CL:C001;LK=False|CL:C001;ST=1|CL:C001;CW=1"/>
  <p:tag name="BAINBULLET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true"/>
  <p:tag name="CAPTION HEIGHT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c5465421-b467-4f35-84dd-3c92bbc2696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140C7A94117D4FA983981DEC0D2E38" ma:contentTypeVersion="13" ma:contentTypeDescription="Create a new document." ma:contentTypeScope="" ma:versionID="30591e8bf9ecad0ab5bb517a4a225e65">
  <xsd:schema xmlns:xsd="http://www.w3.org/2001/XMLSchema" xmlns:xs="http://www.w3.org/2001/XMLSchema" xmlns:p="http://schemas.microsoft.com/office/2006/metadata/properties" xmlns:ns3="c5465421-b467-4f35-84dd-3c92bbc26965" xmlns:ns4="eeb35f85-68eb-43a5-a497-4fdd80648428" targetNamespace="http://schemas.microsoft.com/office/2006/metadata/properties" ma:root="true" ma:fieldsID="ab43df3e7c48a4c61babf9a5cd75b365" ns3:_="" ns4:_="">
    <xsd:import namespace="c5465421-b467-4f35-84dd-3c92bbc26965"/>
    <xsd:import namespace="eeb35f85-68eb-43a5-a497-4fdd8064842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465421-b467-4f35-84dd-3c92bbc269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b35f85-68eb-43a5-a497-4fdd8064842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661AA8-FA16-4E58-B6CE-5E6FE2A09464}">
  <ds:schemaRefs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eeb35f85-68eb-43a5-a497-4fdd80648428"/>
    <ds:schemaRef ds:uri="c5465421-b467-4f35-84dd-3c92bbc2696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42C353E-C4F5-42D5-9FE1-45B6892544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465421-b467-4f35-84dd-3c92bbc26965"/>
    <ds:schemaRef ds:uri="eeb35f85-68eb-43a5-a497-4fdd806484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FC55D3-F645-4907-9137-B16FB6054B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631</Words>
  <Application>Microsoft Office PowerPoint</Application>
  <PresentationFormat>Widescreen</PresentationFormat>
  <Paragraphs>104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Arial</vt:lpstr>
      <vt:lpstr>Bernard MT Condensed</vt:lpstr>
      <vt:lpstr>Bodoni MT Black</vt:lpstr>
      <vt:lpstr>Britannic Bold</vt:lpstr>
      <vt:lpstr>Broadway</vt:lpstr>
      <vt:lpstr>Calibri</vt:lpstr>
      <vt:lpstr>Cavolini</vt:lpstr>
      <vt:lpstr>Century Gothic</vt:lpstr>
      <vt:lpstr>Georgia</vt:lpstr>
      <vt:lpstr>Georgia Pro Black</vt:lpstr>
      <vt:lpstr>Goudy Old Style</vt:lpstr>
      <vt:lpstr>Goudy Stout</vt:lpstr>
      <vt:lpstr>Harrington</vt:lpstr>
      <vt:lpstr>Wingdings</vt:lpstr>
      <vt:lpstr>Wingdings 3</vt:lpstr>
      <vt:lpstr>Ion</vt:lpstr>
      <vt:lpstr>Service-Learning  in  Guilford County Schools</vt:lpstr>
      <vt:lpstr> How does  service-learning connect to the GCS Strategic Direction?</vt:lpstr>
      <vt:lpstr>Service-Learning Standards  for Quality Practice</vt:lpstr>
      <vt:lpstr>     Service-Learning (SL)  is a way of teaching and learning that connects the classroom with  meaningful community  and civic engagement.  </vt:lpstr>
      <vt:lpstr>Student Roles for  Successful Service-Learning   </vt:lpstr>
      <vt:lpstr>Examples: Types of  Service Experiences</vt:lpstr>
      <vt:lpstr>What are the benefits of Service-Learning for Students?</vt:lpstr>
      <vt:lpstr>Service-Learning 4-Year Plan</vt:lpstr>
      <vt:lpstr>Service-Learning Recognitions</vt:lpstr>
      <vt:lpstr>2 Paths… </vt:lpstr>
      <vt:lpstr> Checklist for an Independent Project with a Non-Profit Agency</vt:lpstr>
      <vt:lpstr>Important Details…</vt:lpstr>
      <vt:lpstr>Service-Learning  Youth Council</vt:lpstr>
      <vt:lpstr>Thank you!!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2023-05-23T17:44:27Z</dcterms:created>
  <dcterms:modified xsi:type="dcterms:W3CDTF">2023-06-23T16:30:41Z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0x010100BF140C7A94117D4FA983981DEC0D2E38</vt:lpwstr>
  </property>
</Properties>
</file>